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55448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34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14D0-5C57-8449-2E17-D5B20528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646133"/>
            <a:ext cx="116586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21BC-9AB0-5D90-798D-6D38596C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4A5B-1A00-C592-BFCF-F3D56DAF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B2A74-EDF7-A225-6CAD-BB6BF4D0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3211-AE32-9D23-8211-CFE810DE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70EE-708A-D402-7380-1CAF79A5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2C225-D672-AE8B-9BDB-4AC14A560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1687-0B68-D512-D0EB-2ABF0471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15B0-B13F-98C1-2C8D-F4294A5B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F9F81-53AF-6715-AB2C-ECB2F258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42E8-C47D-FEDB-5EB0-7EA4E15B4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124247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AFE51-AF13-D660-0080-7479C5E9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8705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CAEC-B588-06FD-E458-39A58050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4F00-04C9-8247-F1BB-9B36831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9F8A-70A9-A5AA-D659-F1E21C8D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76BD-E277-BB79-C618-A2EB4224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83C6-74CE-5B96-43E7-68B2FB8B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56D6-280B-21E4-00C1-EFD417AD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1923-8B1A-E15A-F879-9D69E86C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1EEB-CB22-CECB-00F5-B678A98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2811-C446-B852-7534-F64AAFB9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609" y="2507617"/>
            <a:ext cx="1340739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4FDC4-00CD-A3AD-BEFC-139051FE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609" y="6731213"/>
            <a:ext cx="1340739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7995-9FDC-42F4-F698-E5889EE3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146A-8CAA-1F2F-1DA2-FF7CE9D9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143C-81BE-7598-7985-DBF0E26E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8E8D-EFC7-08F3-6343-EE842771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D31E-8089-04D9-C99A-7D05849D1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FD57C-3081-69DB-E0CE-50EB6691B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7F206-4F37-7C8E-3D56-7D566728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177C5-7072-2588-1E01-4784008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C53F-E63B-B0A0-CF23-5E4716DC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F628-D9C2-563C-0794-61FCF9B3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535517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1A4-CBE1-4644-53F6-928B7882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9136-FE46-6C93-A8F5-8F9E2863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FF77C-29E9-5483-7EDE-A1B2EBB05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69555" y="2465706"/>
            <a:ext cx="6608565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C7B75-4CE8-D97B-395D-C8E7A4FE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69555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0E7A5-56D2-BF9E-18F2-5F0CBD06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626CB-CD82-E724-69E3-545B6C5C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794D8-5761-F632-05A0-81AF896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5D32-7420-E562-49F2-10FE339B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A7C68-015B-AE18-E11D-87161855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DC468-B09F-DC16-1A48-ACF3C8F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7C61-240A-54C8-B8C9-DC67AC49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9934D-95CD-38E1-FEE5-02C3585B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57169-EFA1-201C-B7D5-FD3A44CD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E7C4-4FE8-D480-4ADB-486B48A0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BF05-64BE-6088-A71B-709A451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2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C826-02A9-8F0C-7DC3-A4D0A5A9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565" y="1448224"/>
            <a:ext cx="7869555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C913C-7BDC-0BC5-3B3B-4F052DB3F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2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80684-AF9B-2A38-1047-856B47EA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39228-B935-87DC-A571-D67A0F3A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B6A2-8014-0CF6-DA85-3017C6F2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B54F-BDD1-63C9-95C0-DC49010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2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3059D-C41B-78C2-AC88-9F782949B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8565" y="1448224"/>
            <a:ext cx="7869555" cy="714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0A6CF-44A5-5D1F-B161-7139CA3D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2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7FE0-C743-356A-D733-6E7123AA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DE516-DAF7-5AE3-2861-62F6E067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1379-788A-334E-463C-FF9F49FC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711C9-936E-47F1-5292-4D08DF63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7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2228-BB8E-67DB-5C4F-ABC44D31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9B48-014A-FA71-851F-01723988A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8705" y="9322647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517A-3B5E-A3F5-AFC6-2357A039E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9215" y="9322647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59BA-7708-2ADA-807A-3012543CC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8515" y="9322647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189C68E-6FEA-9D2F-7E6B-0B55C108CE81}"/>
              </a:ext>
            </a:extLst>
          </p:cNvPr>
          <p:cNvSpPr/>
          <p:nvPr/>
        </p:nvSpPr>
        <p:spPr>
          <a:xfrm>
            <a:off x="393540" y="2584504"/>
            <a:ext cx="10064998" cy="6770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BDC051-0BD8-BF6F-0E18-9DFF955313F0}"/>
              </a:ext>
            </a:extLst>
          </p:cNvPr>
          <p:cNvSpPr/>
          <p:nvPr/>
        </p:nvSpPr>
        <p:spPr>
          <a:xfrm>
            <a:off x="393540" y="936778"/>
            <a:ext cx="14777838" cy="1524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72052-915A-CB44-BC31-E7336D593F9D}"/>
              </a:ext>
            </a:extLst>
          </p:cNvPr>
          <p:cNvSpPr/>
          <p:nvPr/>
        </p:nvSpPr>
        <p:spPr>
          <a:xfrm>
            <a:off x="228600" y="228600"/>
            <a:ext cx="15087600" cy="9601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787F6-9190-E6A3-86D0-BF54BF14D275}"/>
              </a:ext>
            </a:extLst>
          </p:cNvPr>
          <p:cNvSpPr/>
          <p:nvPr/>
        </p:nvSpPr>
        <p:spPr>
          <a:xfrm>
            <a:off x="11658600" y="8915400"/>
            <a:ext cx="36576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C89BA-94D1-45F0-2195-832261BC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288" y="9258300"/>
            <a:ext cx="714224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9C0C1C-78AA-80F1-2ABD-C089B6F54A65}"/>
              </a:ext>
            </a:extLst>
          </p:cNvPr>
          <p:cNvSpPr txBox="1"/>
          <p:nvPr/>
        </p:nvSpPr>
        <p:spPr>
          <a:xfrm>
            <a:off x="11658600" y="8915400"/>
            <a:ext cx="3060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BLOCK DIAGRAM</a:t>
            </a:r>
            <a:br>
              <a:rPr lang="en-US" sz="1800" dirty="0"/>
            </a:br>
            <a:r>
              <a:rPr lang="en-US" sz="1800" dirty="0"/>
              <a:t>HOME AUTOMATION SYSTEMS</a:t>
            </a:r>
          </a:p>
          <a:p>
            <a:r>
              <a:rPr lang="en-US" sz="1800" dirty="0"/>
              <a:t>NM.08JUL2023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80F4E-9FD1-FF5A-0B66-C9404CDDB0F2}"/>
              </a:ext>
            </a:extLst>
          </p:cNvPr>
          <p:cNvSpPr/>
          <p:nvPr/>
        </p:nvSpPr>
        <p:spPr>
          <a:xfrm>
            <a:off x="10744200" y="8915400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04AB1F-23E9-5E19-1260-3F562565676F}"/>
              </a:ext>
            </a:extLst>
          </p:cNvPr>
          <p:cNvSpPr txBox="1"/>
          <p:nvPr/>
        </p:nvSpPr>
        <p:spPr>
          <a:xfrm>
            <a:off x="5988627" y="703018"/>
            <a:ext cx="3958135" cy="464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TRUSTED INTERFACE DEVICES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E7B5DA-2B4D-FDC2-A3CE-1DBB4D0C9C8F}"/>
              </a:ext>
            </a:extLst>
          </p:cNvPr>
          <p:cNvSpPr/>
          <p:nvPr/>
        </p:nvSpPr>
        <p:spPr>
          <a:xfrm>
            <a:off x="573660" y="3166054"/>
            <a:ext cx="9704758" cy="718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B6105F8-2A83-C319-AEF6-5B251C88616E}"/>
              </a:ext>
            </a:extLst>
          </p:cNvPr>
          <p:cNvGrpSpPr/>
          <p:nvPr/>
        </p:nvGrpSpPr>
        <p:grpSpPr>
          <a:xfrm>
            <a:off x="573660" y="4035378"/>
            <a:ext cx="1810450" cy="2585536"/>
            <a:chOff x="794270" y="4564586"/>
            <a:chExt cx="1810450" cy="258553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D76338-6A40-8255-447F-CB3E7FCDAEAB}"/>
                </a:ext>
              </a:extLst>
            </p:cNvPr>
            <p:cNvSpPr/>
            <p:nvPr/>
          </p:nvSpPr>
          <p:spPr>
            <a:xfrm>
              <a:off x="794270" y="4564586"/>
              <a:ext cx="1810450" cy="2585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ABCA3A-7484-ED76-7E13-6CDEDA62FCC6}"/>
                </a:ext>
              </a:extLst>
            </p:cNvPr>
            <p:cNvGrpSpPr/>
            <p:nvPr/>
          </p:nvGrpSpPr>
          <p:grpSpPr>
            <a:xfrm>
              <a:off x="957397" y="5056573"/>
              <a:ext cx="1484196" cy="1956589"/>
              <a:chOff x="2869084" y="5308011"/>
              <a:chExt cx="1484196" cy="195658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1C120B-9EDB-2604-E063-58F22ED172F9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474ED8-4552-42B9-0391-045FB6DDA156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6C40F3-CD90-005D-1846-C9B93CEBFBFA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B6FC5E7-E2A0-5011-000B-5FA633F2238A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EFDF511-7D3A-9CB9-B8A1-CCED0BC22074}"/>
                </a:ext>
              </a:extLst>
            </p:cNvPr>
            <p:cNvSpPr txBox="1"/>
            <p:nvPr/>
          </p:nvSpPr>
          <p:spPr>
            <a:xfrm>
              <a:off x="979916" y="4564586"/>
              <a:ext cx="850939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YARD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03EBE22-C474-B985-87B8-2B27AE9C9061}"/>
              </a:ext>
            </a:extLst>
          </p:cNvPr>
          <p:cNvGrpSpPr/>
          <p:nvPr/>
        </p:nvGrpSpPr>
        <p:grpSpPr>
          <a:xfrm>
            <a:off x="2547237" y="4035378"/>
            <a:ext cx="1810450" cy="2585536"/>
            <a:chOff x="2767847" y="4035378"/>
            <a:chExt cx="1810450" cy="258553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A48945-9AA8-ACC0-634F-7B90E3D4052B}"/>
                </a:ext>
              </a:extLst>
            </p:cNvPr>
            <p:cNvSpPr/>
            <p:nvPr/>
          </p:nvSpPr>
          <p:spPr>
            <a:xfrm>
              <a:off x="2767847" y="4035378"/>
              <a:ext cx="1810450" cy="2585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C196A6F-F4F0-2F89-F680-C054C05B8C64}"/>
                </a:ext>
              </a:extLst>
            </p:cNvPr>
            <p:cNvGrpSpPr/>
            <p:nvPr/>
          </p:nvGrpSpPr>
          <p:grpSpPr>
            <a:xfrm>
              <a:off x="2930974" y="4527365"/>
              <a:ext cx="1484196" cy="1956589"/>
              <a:chOff x="2869084" y="5308011"/>
              <a:chExt cx="1484196" cy="195658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2AA14D3-09C6-F571-2328-C24B50B20B9C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6B17FA7-C5B4-77E1-15AB-D9C197CF874D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7CE890-249A-0C74-9172-1C8C351546E1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DB11460-55A9-560E-49AE-2A029812A0BA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AB22E8-DF8B-FF7C-D8D0-A86B140B2490}"/>
                </a:ext>
              </a:extLst>
            </p:cNvPr>
            <p:cNvSpPr txBox="1"/>
            <p:nvPr/>
          </p:nvSpPr>
          <p:spPr>
            <a:xfrm>
              <a:off x="2953493" y="4035378"/>
              <a:ext cx="1269899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GARDEN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A1397C8-3E2A-5E21-A285-698E53FD48DC}"/>
              </a:ext>
            </a:extLst>
          </p:cNvPr>
          <p:cNvGrpSpPr/>
          <p:nvPr/>
        </p:nvGrpSpPr>
        <p:grpSpPr>
          <a:xfrm>
            <a:off x="4520814" y="4035378"/>
            <a:ext cx="1810450" cy="2585536"/>
            <a:chOff x="4741424" y="4035378"/>
            <a:chExt cx="1810450" cy="258553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CBBF5AF-BC0D-10D3-D507-D6C1FAF6192D}"/>
                </a:ext>
              </a:extLst>
            </p:cNvPr>
            <p:cNvSpPr/>
            <p:nvPr/>
          </p:nvSpPr>
          <p:spPr>
            <a:xfrm>
              <a:off x="4741424" y="4035378"/>
              <a:ext cx="1810450" cy="2585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ED57BB7-18C2-FCD6-C7AA-30F54F6EE3DF}"/>
                </a:ext>
              </a:extLst>
            </p:cNvPr>
            <p:cNvGrpSpPr/>
            <p:nvPr/>
          </p:nvGrpSpPr>
          <p:grpSpPr>
            <a:xfrm>
              <a:off x="4904551" y="4527365"/>
              <a:ext cx="1484196" cy="1956589"/>
              <a:chOff x="2869084" y="5308011"/>
              <a:chExt cx="1484196" cy="1956589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5E0D441-4A60-4450-0D33-B0EAE273ECCD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5F45A2C-C241-72FB-1669-CDEE7012ABC6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935A21-50B8-10FC-203B-A13F2981D499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BAE87CB-AA7E-AD56-B475-920F814B1072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69825DB-0531-25DD-6A6C-AFC8C56A1052}"/>
                </a:ext>
              </a:extLst>
            </p:cNvPr>
            <p:cNvSpPr txBox="1"/>
            <p:nvPr/>
          </p:nvSpPr>
          <p:spPr>
            <a:xfrm>
              <a:off x="4927070" y="4035378"/>
              <a:ext cx="885179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POOL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964105E-D043-BE8B-C8F2-EC5CCED084A3}"/>
              </a:ext>
            </a:extLst>
          </p:cNvPr>
          <p:cNvGrpSpPr/>
          <p:nvPr/>
        </p:nvGrpSpPr>
        <p:grpSpPr>
          <a:xfrm>
            <a:off x="6494391" y="4035378"/>
            <a:ext cx="1810450" cy="2585536"/>
            <a:chOff x="6715001" y="4035378"/>
            <a:chExt cx="1810450" cy="258553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BA6F6F6-C0F3-A757-4184-BEFEE3D3E98F}"/>
                </a:ext>
              </a:extLst>
            </p:cNvPr>
            <p:cNvSpPr/>
            <p:nvPr/>
          </p:nvSpPr>
          <p:spPr>
            <a:xfrm>
              <a:off x="6715001" y="4035378"/>
              <a:ext cx="1810450" cy="2585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B84DED3-C4BC-3671-0778-2604DA97E1DA}"/>
                </a:ext>
              </a:extLst>
            </p:cNvPr>
            <p:cNvGrpSpPr/>
            <p:nvPr/>
          </p:nvGrpSpPr>
          <p:grpSpPr>
            <a:xfrm>
              <a:off x="6878128" y="4527365"/>
              <a:ext cx="1484196" cy="1956589"/>
              <a:chOff x="2869084" y="5308011"/>
              <a:chExt cx="1484196" cy="195658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0E7EDA-3867-4292-FB53-24EB4919C8D4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BD962FA-329A-1797-DE2C-279B4509C1D4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6D5033B-4E18-1B8C-A345-C729D23D2582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4ACAF3C-D911-2536-ED39-C9FEEC0FCBB1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B59DD3-9A89-F48E-78BA-D0ADC9B781B3}"/>
                </a:ext>
              </a:extLst>
            </p:cNvPr>
            <p:cNvSpPr txBox="1"/>
            <p:nvPr/>
          </p:nvSpPr>
          <p:spPr>
            <a:xfrm>
              <a:off x="6900647" y="4035378"/>
              <a:ext cx="911788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PATIO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9078367-D6D4-8613-EDD8-4B0129377493}"/>
              </a:ext>
            </a:extLst>
          </p:cNvPr>
          <p:cNvGrpSpPr/>
          <p:nvPr/>
        </p:nvGrpSpPr>
        <p:grpSpPr>
          <a:xfrm>
            <a:off x="8467968" y="4035378"/>
            <a:ext cx="1810450" cy="2585536"/>
            <a:chOff x="8688578" y="4035378"/>
            <a:chExt cx="1810450" cy="258553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115C9A-7D20-34CA-17F0-83FF37F9F2A1}"/>
                </a:ext>
              </a:extLst>
            </p:cNvPr>
            <p:cNvSpPr/>
            <p:nvPr/>
          </p:nvSpPr>
          <p:spPr>
            <a:xfrm>
              <a:off x="8688578" y="4035378"/>
              <a:ext cx="1810450" cy="2585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F6301B1-8791-4C64-DF5F-6662A2C17CC2}"/>
                </a:ext>
              </a:extLst>
            </p:cNvPr>
            <p:cNvGrpSpPr/>
            <p:nvPr/>
          </p:nvGrpSpPr>
          <p:grpSpPr>
            <a:xfrm>
              <a:off x="8851705" y="4527365"/>
              <a:ext cx="1484196" cy="1956589"/>
              <a:chOff x="2869084" y="5308011"/>
              <a:chExt cx="1484196" cy="19565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76E6E6F-6373-5F2E-2284-2602FE2B3519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C19901E-8739-B01B-DA26-C05C52A0B76C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9AA7592-A124-18AB-172D-9F25753BE77B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A3E673E-5EEB-A03B-2BA6-3EDDA6E9646A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EC50B1E-7891-C93E-B62F-4AF707398648}"/>
                </a:ext>
              </a:extLst>
            </p:cNvPr>
            <p:cNvSpPr txBox="1"/>
            <p:nvPr/>
          </p:nvSpPr>
          <p:spPr>
            <a:xfrm>
              <a:off x="8874224" y="4035378"/>
              <a:ext cx="1251625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GARAGE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3E46888-5A55-AAFB-4D70-19B12661680D}"/>
              </a:ext>
            </a:extLst>
          </p:cNvPr>
          <p:cNvSpPr txBox="1"/>
          <p:nvPr/>
        </p:nvSpPr>
        <p:spPr>
          <a:xfrm>
            <a:off x="4711581" y="2671420"/>
            <a:ext cx="2057615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SECURITY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6A1F89-7CE4-AF5B-4411-4F9719A2E20E}"/>
              </a:ext>
            </a:extLst>
          </p:cNvPr>
          <p:cNvSpPr/>
          <p:nvPr/>
        </p:nvSpPr>
        <p:spPr>
          <a:xfrm>
            <a:off x="10816848" y="2584504"/>
            <a:ext cx="4354529" cy="4215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82B7D-8225-CD3C-6F88-36049E8F0418}"/>
              </a:ext>
            </a:extLst>
          </p:cNvPr>
          <p:cNvGrpSpPr/>
          <p:nvPr/>
        </p:nvGrpSpPr>
        <p:grpSpPr>
          <a:xfrm>
            <a:off x="10985043" y="2696975"/>
            <a:ext cx="3784027" cy="3920786"/>
            <a:chOff x="10844288" y="3230648"/>
            <a:chExt cx="3784027" cy="392078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B448D77-6B00-86BD-9CA9-E675DAC72CF3}"/>
                </a:ext>
              </a:extLst>
            </p:cNvPr>
            <p:cNvGrpSpPr/>
            <p:nvPr/>
          </p:nvGrpSpPr>
          <p:grpSpPr>
            <a:xfrm>
              <a:off x="10844288" y="3695262"/>
              <a:ext cx="3784027" cy="3456172"/>
              <a:chOff x="10844288" y="3695262"/>
              <a:chExt cx="3784027" cy="34561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861B1B-E7F7-EB56-1787-FD1C53D2D3E7}"/>
                  </a:ext>
                </a:extLst>
              </p:cNvPr>
              <p:cNvSpPr/>
              <p:nvPr/>
            </p:nvSpPr>
            <p:spPr>
              <a:xfrm>
                <a:off x="10844288" y="3695262"/>
                <a:ext cx="378402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CONTROLLER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C998389-6ED7-966A-E1D0-F91165BFD811}"/>
                  </a:ext>
                </a:extLst>
              </p:cNvPr>
              <p:cNvSpPr/>
              <p:nvPr/>
            </p:nvSpPr>
            <p:spPr>
              <a:xfrm>
                <a:off x="10844288" y="4565898"/>
                <a:ext cx="1810450" cy="25855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9B7E529-6F96-CCE3-D33C-816D756B2D54}"/>
                  </a:ext>
                </a:extLst>
              </p:cNvPr>
              <p:cNvGrpSpPr/>
              <p:nvPr/>
            </p:nvGrpSpPr>
            <p:grpSpPr>
              <a:xfrm>
                <a:off x="11007415" y="5057885"/>
                <a:ext cx="1484196" cy="1956589"/>
                <a:chOff x="2869084" y="5308011"/>
                <a:chExt cx="1484196" cy="1956589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A6A5B146-6A3E-54FF-43C9-8A4AA8360820}"/>
                    </a:ext>
                  </a:extLst>
                </p:cNvPr>
                <p:cNvSpPr/>
                <p:nvPr/>
              </p:nvSpPr>
              <p:spPr>
                <a:xfrm>
                  <a:off x="2869085" y="5308011"/>
                  <a:ext cx="1484195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CONTROLLER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684A7E6-AC26-1559-0AE1-005B3442378E}"/>
                    </a:ext>
                  </a:extLst>
                </p:cNvPr>
                <p:cNvSpPr/>
                <p:nvPr/>
              </p:nvSpPr>
              <p:spPr>
                <a:xfrm>
                  <a:off x="3234163" y="6545986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PROCESSING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903EACC-3F60-B330-8A8F-06B8399DE2A9}"/>
                    </a:ext>
                  </a:extLst>
                </p:cNvPr>
                <p:cNvSpPr/>
                <p:nvPr/>
              </p:nvSpPr>
              <p:spPr>
                <a:xfrm>
                  <a:off x="3163560" y="6328045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OUTPUTS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08EBD0B-9621-B621-E88E-3FA1B3E2A5A9}"/>
                    </a:ext>
                  </a:extLst>
                </p:cNvPr>
                <p:cNvSpPr/>
                <p:nvPr/>
              </p:nvSpPr>
              <p:spPr>
                <a:xfrm>
                  <a:off x="2869084" y="6110104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INPUTS</a:t>
                  </a: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F68BD22-DC6C-56AC-2A64-5947A68DE284}"/>
                  </a:ext>
                </a:extLst>
              </p:cNvPr>
              <p:cNvSpPr txBox="1"/>
              <p:nvPr/>
            </p:nvSpPr>
            <p:spPr>
              <a:xfrm>
                <a:off x="11029934" y="4565898"/>
                <a:ext cx="998991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HOME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F9506A4-7138-CAA3-3A9F-24EA780814E8}"/>
                  </a:ext>
                </a:extLst>
              </p:cNvPr>
              <p:cNvSpPr/>
              <p:nvPr/>
            </p:nvSpPr>
            <p:spPr>
              <a:xfrm>
                <a:off x="12817865" y="4565898"/>
                <a:ext cx="1810450" cy="25855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57E4D23-7081-DC7A-E3C8-6E4E07315B84}"/>
                  </a:ext>
                </a:extLst>
              </p:cNvPr>
              <p:cNvGrpSpPr/>
              <p:nvPr/>
            </p:nvGrpSpPr>
            <p:grpSpPr>
              <a:xfrm>
                <a:off x="12980992" y="5057885"/>
                <a:ext cx="1484196" cy="1956589"/>
                <a:chOff x="2869084" y="5308011"/>
                <a:chExt cx="1484196" cy="1956589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CFB1BC7-ABF9-C69D-3EE4-881869E7103C}"/>
                    </a:ext>
                  </a:extLst>
                </p:cNvPr>
                <p:cNvSpPr/>
                <p:nvPr/>
              </p:nvSpPr>
              <p:spPr>
                <a:xfrm>
                  <a:off x="2869085" y="5308011"/>
                  <a:ext cx="1484195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CONTROLLER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39246D9-C770-291C-5AC5-70629D314F5E}"/>
                    </a:ext>
                  </a:extLst>
                </p:cNvPr>
                <p:cNvSpPr/>
                <p:nvPr/>
              </p:nvSpPr>
              <p:spPr>
                <a:xfrm>
                  <a:off x="3234163" y="6545986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PROCESSING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A85E25D-2C95-82E7-EE1E-9FE1F409ECAE}"/>
                    </a:ext>
                  </a:extLst>
                </p:cNvPr>
                <p:cNvSpPr/>
                <p:nvPr/>
              </p:nvSpPr>
              <p:spPr>
                <a:xfrm>
                  <a:off x="3046504" y="6328045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OUTPUTS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39749B3-AADC-6DD7-96F0-4FA3FC87B5D2}"/>
                    </a:ext>
                  </a:extLst>
                </p:cNvPr>
                <p:cNvSpPr/>
                <p:nvPr/>
              </p:nvSpPr>
              <p:spPr>
                <a:xfrm>
                  <a:off x="2869084" y="6110104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INPUTS</a:t>
                  </a: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B3B3882-BE75-B5C7-F457-EFE49EDB9BAB}"/>
                  </a:ext>
                </a:extLst>
              </p:cNvPr>
              <p:cNvSpPr txBox="1"/>
              <p:nvPr/>
            </p:nvSpPr>
            <p:spPr>
              <a:xfrm>
                <a:off x="13003511" y="4565898"/>
                <a:ext cx="976549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GATES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1E3E76-9043-0418-0BB9-9440948AA829}"/>
                </a:ext>
              </a:extLst>
            </p:cNvPr>
            <p:cNvSpPr txBox="1"/>
            <p:nvPr/>
          </p:nvSpPr>
          <p:spPr>
            <a:xfrm>
              <a:off x="11916044" y="3230648"/>
              <a:ext cx="2119042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SECURITY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23FA25F-2692-75F4-3425-A09964952A7A}"/>
              </a:ext>
            </a:extLst>
          </p:cNvPr>
          <p:cNvGrpSpPr/>
          <p:nvPr/>
        </p:nvGrpSpPr>
        <p:grpSpPr>
          <a:xfrm>
            <a:off x="5025325" y="1318342"/>
            <a:ext cx="5734877" cy="832147"/>
            <a:chOff x="5081970" y="1461342"/>
            <a:chExt cx="5734877" cy="83214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233FE44-D5AC-F3C7-A85D-5E5BA638C40E}"/>
                </a:ext>
              </a:extLst>
            </p:cNvPr>
            <p:cNvSpPr/>
            <p:nvPr/>
          </p:nvSpPr>
          <p:spPr>
            <a:xfrm>
              <a:off x="5081970" y="1461342"/>
              <a:ext cx="964885" cy="8321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0A9316-0780-B19A-922A-9EAE4E8EB463}"/>
                </a:ext>
              </a:extLst>
            </p:cNvPr>
            <p:cNvSpPr/>
            <p:nvPr/>
          </p:nvSpPr>
          <p:spPr>
            <a:xfrm>
              <a:off x="6671967" y="1461342"/>
              <a:ext cx="964885" cy="8321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B86355B9-3DE2-36B9-AA22-8A5D607A8694}"/>
                </a:ext>
              </a:extLst>
            </p:cNvPr>
            <p:cNvSpPr/>
            <p:nvPr/>
          </p:nvSpPr>
          <p:spPr>
            <a:xfrm>
              <a:off x="8261964" y="1461342"/>
              <a:ext cx="964885" cy="8321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E61655AF-0256-9085-1CB1-E74814795E22}"/>
                </a:ext>
              </a:extLst>
            </p:cNvPr>
            <p:cNvSpPr/>
            <p:nvPr/>
          </p:nvSpPr>
          <p:spPr>
            <a:xfrm>
              <a:off x="9851962" y="1461342"/>
              <a:ext cx="964885" cy="8321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…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C24B5A0-EB78-2380-4B8E-062D33C0682D}"/>
              </a:ext>
            </a:extLst>
          </p:cNvPr>
          <p:cNvGrpSpPr/>
          <p:nvPr/>
        </p:nvGrpSpPr>
        <p:grpSpPr>
          <a:xfrm>
            <a:off x="568540" y="6701895"/>
            <a:ext cx="1810450" cy="2585536"/>
            <a:chOff x="794270" y="4564586"/>
            <a:chExt cx="1810450" cy="258553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326A9F4-128A-1ACD-8233-2E5A69CA7852}"/>
                </a:ext>
              </a:extLst>
            </p:cNvPr>
            <p:cNvSpPr/>
            <p:nvPr/>
          </p:nvSpPr>
          <p:spPr>
            <a:xfrm>
              <a:off x="794270" y="4564586"/>
              <a:ext cx="1810450" cy="2585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FDEC341-C65E-AE55-D8BD-4EFC08A4286C}"/>
                </a:ext>
              </a:extLst>
            </p:cNvPr>
            <p:cNvGrpSpPr/>
            <p:nvPr/>
          </p:nvGrpSpPr>
          <p:grpSpPr>
            <a:xfrm>
              <a:off x="957397" y="5056573"/>
              <a:ext cx="1484196" cy="1956589"/>
              <a:chOff x="2869084" y="5308011"/>
              <a:chExt cx="1484196" cy="195658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3D24E84-59CF-8CD5-6804-311E3FAE3412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6A6CAE7-AFE2-4EED-D8B9-BFE996DC179F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61EE0BE-1978-7091-64AF-58AE97BE52FC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05291DA-F844-F786-D5B8-D4FE5D3784F5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A5D75C-03BB-01C1-E0D8-1AE8CD9D4908}"/>
                </a:ext>
              </a:extLst>
            </p:cNvPr>
            <p:cNvSpPr txBox="1"/>
            <p:nvPr/>
          </p:nvSpPr>
          <p:spPr>
            <a:xfrm>
              <a:off x="979916" y="4564586"/>
              <a:ext cx="958019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LAWN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E5FCAB4-F278-D973-7A31-BDF1F9C67E9A}"/>
              </a:ext>
            </a:extLst>
          </p:cNvPr>
          <p:cNvGrpSpPr/>
          <p:nvPr/>
        </p:nvGrpSpPr>
        <p:grpSpPr>
          <a:xfrm>
            <a:off x="2547237" y="6701895"/>
            <a:ext cx="1810450" cy="2585536"/>
            <a:chOff x="794270" y="4564586"/>
            <a:chExt cx="1810450" cy="258553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BB7ADDA-BB38-E86C-48CF-ED53F04965FF}"/>
                </a:ext>
              </a:extLst>
            </p:cNvPr>
            <p:cNvSpPr/>
            <p:nvPr/>
          </p:nvSpPr>
          <p:spPr>
            <a:xfrm>
              <a:off x="794270" y="4564586"/>
              <a:ext cx="1810450" cy="2585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B2C7E68-7AD3-1A49-8CF7-580164CED9A4}"/>
                </a:ext>
              </a:extLst>
            </p:cNvPr>
            <p:cNvGrpSpPr/>
            <p:nvPr/>
          </p:nvGrpSpPr>
          <p:grpSpPr>
            <a:xfrm>
              <a:off x="957397" y="5056573"/>
              <a:ext cx="1484196" cy="1956589"/>
              <a:chOff x="2869084" y="5308011"/>
              <a:chExt cx="1484196" cy="195658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CD62C08-8AFF-A4A9-788D-9E75F3E7978A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A57B76C-578A-B4AE-30C3-512DDBFA2390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C91068C-5D2E-09C3-B5E4-8E8B6D611ACB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3E65608-6E02-D1CD-9140-4FF0A6D16BDC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26C7604-F855-6890-C8EC-D82B89AE81AB}"/>
                </a:ext>
              </a:extLst>
            </p:cNvPr>
            <p:cNvSpPr txBox="1"/>
            <p:nvPr/>
          </p:nvSpPr>
          <p:spPr>
            <a:xfrm>
              <a:off x="979916" y="4564586"/>
              <a:ext cx="1462965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PLANTERS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4BF1A8F-41DA-A991-75D3-63BD876912BE}"/>
              </a:ext>
            </a:extLst>
          </p:cNvPr>
          <p:cNvGrpSpPr/>
          <p:nvPr/>
        </p:nvGrpSpPr>
        <p:grpSpPr>
          <a:xfrm>
            <a:off x="4525934" y="6701895"/>
            <a:ext cx="1810450" cy="2585536"/>
            <a:chOff x="794270" y="4564586"/>
            <a:chExt cx="1810450" cy="258553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CD6C0EA-F237-9D5B-6221-AB24BEDDE63E}"/>
                </a:ext>
              </a:extLst>
            </p:cNvPr>
            <p:cNvSpPr/>
            <p:nvPr/>
          </p:nvSpPr>
          <p:spPr>
            <a:xfrm>
              <a:off x="794270" y="4564586"/>
              <a:ext cx="1810450" cy="2585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9E9D960-935C-9315-B0EA-44947553591C}"/>
                </a:ext>
              </a:extLst>
            </p:cNvPr>
            <p:cNvGrpSpPr/>
            <p:nvPr/>
          </p:nvGrpSpPr>
          <p:grpSpPr>
            <a:xfrm>
              <a:off x="957397" y="5056573"/>
              <a:ext cx="1484196" cy="1956589"/>
              <a:chOff x="2869084" y="5308011"/>
              <a:chExt cx="1484196" cy="195658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DC3F782-76E7-DBED-66B8-F689C8CE7B9A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E0B9288-2A57-9391-C8F7-CD3C1E86C04C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FC080F7-01A8-0BA9-C175-D81586023E12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888CBF-9456-67F2-E640-249DEB363020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1E921B4-65F8-3E0C-C038-775E658A8898}"/>
                </a:ext>
              </a:extLst>
            </p:cNvPr>
            <p:cNvSpPr txBox="1"/>
            <p:nvPr/>
          </p:nvSpPr>
          <p:spPr>
            <a:xfrm>
              <a:off x="979916" y="4564586"/>
              <a:ext cx="941283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POND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87C62CC-5340-F52A-4769-BEA205A059DB}"/>
              </a:ext>
            </a:extLst>
          </p:cNvPr>
          <p:cNvGrpSpPr/>
          <p:nvPr/>
        </p:nvGrpSpPr>
        <p:grpSpPr>
          <a:xfrm>
            <a:off x="6504631" y="6701895"/>
            <a:ext cx="1810450" cy="2585536"/>
            <a:chOff x="794270" y="4564586"/>
            <a:chExt cx="1810450" cy="258553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683E35-70E5-6DB1-523B-68E270B069FE}"/>
                </a:ext>
              </a:extLst>
            </p:cNvPr>
            <p:cNvSpPr/>
            <p:nvPr/>
          </p:nvSpPr>
          <p:spPr>
            <a:xfrm>
              <a:off x="794270" y="4564586"/>
              <a:ext cx="1810450" cy="2585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8D2A234-BB1C-848D-FEDB-5604EB58505D}"/>
                </a:ext>
              </a:extLst>
            </p:cNvPr>
            <p:cNvGrpSpPr/>
            <p:nvPr/>
          </p:nvGrpSpPr>
          <p:grpSpPr>
            <a:xfrm>
              <a:off x="957397" y="5056573"/>
              <a:ext cx="1484196" cy="1956589"/>
              <a:chOff x="2869084" y="5308011"/>
              <a:chExt cx="1484196" cy="1956589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D17BCE1-C8AC-B3D0-7759-7AF028F757EE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AA02313-A794-F0C6-FC7B-98BB7A11C6A0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6401DA3-D28D-4ECA-2502-24A206402C15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91971C3-C69D-D380-6E55-2C61ED7F1D4E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F3D1A0-1E6A-04B5-71E9-EA5F713394C3}"/>
                </a:ext>
              </a:extLst>
            </p:cNvPr>
            <p:cNvSpPr txBox="1"/>
            <p:nvPr/>
          </p:nvSpPr>
          <p:spPr>
            <a:xfrm>
              <a:off x="979916" y="4564586"/>
              <a:ext cx="787460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PETS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3EDC74D-1E00-5994-748E-2714062822B3}"/>
              </a:ext>
            </a:extLst>
          </p:cNvPr>
          <p:cNvGrpSpPr/>
          <p:nvPr/>
        </p:nvGrpSpPr>
        <p:grpSpPr>
          <a:xfrm>
            <a:off x="8483328" y="6701895"/>
            <a:ext cx="1810450" cy="2585536"/>
            <a:chOff x="794270" y="4564586"/>
            <a:chExt cx="1810450" cy="258553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623ED13-DFAB-CEDB-AAE4-B6C44E360603}"/>
                </a:ext>
              </a:extLst>
            </p:cNvPr>
            <p:cNvSpPr/>
            <p:nvPr/>
          </p:nvSpPr>
          <p:spPr>
            <a:xfrm>
              <a:off x="794270" y="4564586"/>
              <a:ext cx="1810450" cy="2585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C695779-3199-59F4-8E1E-43FB15E13488}"/>
                </a:ext>
              </a:extLst>
            </p:cNvPr>
            <p:cNvGrpSpPr/>
            <p:nvPr/>
          </p:nvGrpSpPr>
          <p:grpSpPr>
            <a:xfrm>
              <a:off x="957397" y="5056573"/>
              <a:ext cx="1484196" cy="1956589"/>
              <a:chOff x="2869084" y="5308011"/>
              <a:chExt cx="1484196" cy="1956589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F0CD207-FD41-9C1F-B040-2E61F6D5566D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5761B82-1E08-05C0-9BD5-2E32336E17CF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F28BB0E-CE5B-5E9A-95CA-8E4CAE044456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1A9D0B1-D5E7-3243-ED8E-FC9A711FA6FC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9F9924-0F1D-5C1E-544E-1B1330C19A08}"/>
                </a:ext>
              </a:extLst>
            </p:cNvPr>
            <p:cNvSpPr txBox="1"/>
            <p:nvPr/>
          </p:nvSpPr>
          <p:spPr>
            <a:xfrm>
              <a:off x="979916" y="4564586"/>
              <a:ext cx="399468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68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372052-915A-CB44-BC31-E7336D593F9D}"/>
              </a:ext>
            </a:extLst>
          </p:cNvPr>
          <p:cNvSpPr/>
          <p:nvPr/>
        </p:nvSpPr>
        <p:spPr>
          <a:xfrm>
            <a:off x="228600" y="228600"/>
            <a:ext cx="15087600" cy="9601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787F6-9190-E6A3-86D0-BF54BF14D275}"/>
              </a:ext>
            </a:extLst>
          </p:cNvPr>
          <p:cNvSpPr/>
          <p:nvPr/>
        </p:nvSpPr>
        <p:spPr>
          <a:xfrm>
            <a:off x="11658600" y="8915400"/>
            <a:ext cx="36576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C89BA-94D1-45F0-2195-832261BC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288" y="9258300"/>
            <a:ext cx="714224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9C0C1C-78AA-80F1-2ABD-C089B6F54A65}"/>
              </a:ext>
            </a:extLst>
          </p:cNvPr>
          <p:cNvSpPr txBox="1"/>
          <p:nvPr/>
        </p:nvSpPr>
        <p:spPr>
          <a:xfrm>
            <a:off x="11658600" y="8915400"/>
            <a:ext cx="3060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BLOCK DIAGRAM</a:t>
            </a:r>
            <a:br>
              <a:rPr lang="en-US" sz="1800" dirty="0"/>
            </a:br>
            <a:r>
              <a:rPr lang="en-US" sz="1800" dirty="0"/>
              <a:t>HOME AUTOMATION SYSTEMS</a:t>
            </a:r>
          </a:p>
          <a:p>
            <a:r>
              <a:rPr lang="en-US" sz="1800" dirty="0"/>
              <a:t>NM.08JUL2023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80F4E-9FD1-FF5A-0B66-C9404CDDB0F2}"/>
              </a:ext>
            </a:extLst>
          </p:cNvPr>
          <p:cNvSpPr/>
          <p:nvPr/>
        </p:nvSpPr>
        <p:spPr>
          <a:xfrm>
            <a:off x="10744200" y="8915400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948F1-B117-7476-910D-28F313B305A4}"/>
              </a:ext>
            </a:extLst>
          </p:cNvPr>
          <p:cNvSpPr txBox="1"/>
          <p:nvPr/>
        </p:nvSpPr>
        <p:spPr>
          <a:xfrm>
            <a:off x="5194450" y="726652"/>
            <a:ext cx="2577950" cy="623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YARD</a:t>
            </a:r>
          </a:p>
          <a:p>
            <a:pPr marL="957377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LAWN &amp; SHRUBS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MOWING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WATERING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FERTILIZING</a:t>
            </a:r>
          </a:p>
          <a:p>
            <a:pPr marL="957377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POOL &amp; POND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FILLING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FILTERING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VACUMING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CONDITIONING</a:t>
            </a:r>
          </a:p>
          <a:p>
            <a:pPr marL="957377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LIGHTING &amp; MORE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LIGHTS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FOUNTAINS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AMUSEMENTS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GARDEN</a:t>
            </a:r>
          </a:p>
          <a:p>
            <a:pPr marL="1071677" lvl="1" indent="-457200">
              <a:buFont typeface="Arial" panose="020B0604020202020204" pitchFamily="34" charset="0"/>
              <a:buChar char="•"/>
            </a:pPr>
            <a:r>
              <a:rPr lang="en-US" sz="1000" dirty="0"/>
              <a:t>WATERING</a:t>
            </a:r>
          </a:p>
          <a:p>
            <a:pPr marL="1686154" lvl="2" indent="-457200">
              <a:buFont typeface="Arial" panose="020B0604020202020204" pitchFamily="34" charset="0"/>
              <a:buChar char="•"/>
            </a:pPr>
            <a:r>
              <a:rPr lang="en-US" sz="1000" dirty="0"/>
              <a:t>PUMPS</a:t>
            </a:r>
          </a:p>
          <a:p>
            <a:pPr marL="1686154" lvl="2" indent="-457200">
              <a:buFont typeface="Arial" panose="020B0604020202020204" pitchFamily="34" charset="0"/>
              <a:buChar char="•"/>
            </a:pPr>
            <a:r>
              <a:rPr lang="en-US" sz="1000" dirty="0"/>
              <a:t>VALVES</a:t>
            </a:r>
          </a:p>
          <a:p>
            <a:pPr marL="1686154" lvl="2" indent="-457200">
              <a:buFont typeface="Arial" panose="020B0604020202020204" pitchFamily="34" charset="0"/>
              <a:buChar char="•"/>
            </a:pPr>
            <a:r>
              <a:rPr lang="en-US" sz="1000" dirty="0"/>
              <a:t>METERS</a:t>
            </a:r>
          </a:p>
          <a:p>
            <a:pPr marL="1071677" lvl="1" indent="-457200">
              <a:buFont typeface="Arial" panose="020B0604020202020204" pitchFamily="34" charset="0"/>
              <a:buChar char="•"/>
            </a:pPr>
            <a:r>
              <a:rPr lang="en-US" sz="1000" dirty="0"/>
              <a:t>MONITORING</a:t>
            </a:r>
          </a:p>
          <a:p>
            <a:pPr marL="1686154" lvl="2" indent="-457200">
              <a:buFont typeface="Arial" panose="020B0604020202020204" pitchFamily="34" charset="0"/>
              <a:buChar char="•"/>
            </a:pPr>
            <a:r>
              <a:rPr lang="en-US" sz="1000" dirty="0"/>
              <a:t>SENSORS</a:t>
            </a:r>
          </a:p>
          <a:p>
            <a:pPr marL="1686154" lvl="2" indent="-457200">
              <a:buFont typeface="Arial" panose="020B0604020202020204" pitchFamily="34" charset="0"/>
              <a:buChar char="•"/>
            </a:pPr>
            <a:r>
              <a:rPr lang="en-US" sz="1000" dirty="0"/>
              <a:t>PROCESSORS</a:t>
            </a:r>
          </a:p>
          <a:p>
            <a:pPr marL="1071677" lvl="1" indent="-457200">
              <a:buFont typeface="Arial" panose="020B0604020202020204" pitchFamily="34" charset="0"/>
              <a:buChar char="•"/>
            </a:pPr>
            <a:r>
              <a:rPr lang="en-US" sz="1000" dirty="0"/>
              <a:t>FERTILIZING</a:t>
            </a:r>
          </a:p>
          <a:p>
            <a:pPr marL="1071677" lvl="1" indent="-457200">
              <a:buFont typeface="Arial" panose="020B0604020202020204" pitchFamily="34" charset="0"/>
              <a:buChar char="•"/>
            </a:pPr>
            <a:r>
              <a:rPr lang="en-US" sz="1000" dirty="0"/>
              <a:t>PEST CONTROL</a:t>
            </a:r>
          </a:p>
          <a:p>
            <a:pPr marL="1071677" lvl="1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GRILL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71677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PCB Engineering Drawing.potx" id="{A6D1373C-757B-4035-9D66-3EBCAA799229}" vid="{03B29CCD-EE5B-43B7-9FD9-2258065584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miniPCB Engineering Drawing</Template>
  <TotalTime>300</TotalTime>
  <Words>125</Words>
  <Application>Microsoft Office PowerPoint</Application>
  <PresentationFormat>Custom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Manteufel</dc:creator>
  <cp:lastModifiedBy>Nolan Manteufel</cp:lastModifiedBy>
  <cp:revision>5</cp:revision>
  <dcterms:created xsi:type="dcterms:W3CDTF">2023-07-08T20:56:19Z</dcterms:created>
  <dcterms:modified xsi:type="dcterms:W3CDTF">2023-07-09T01:56:57Z</dcterms:modified>
</cp:coreProperties>
</file>