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8D4E-FDAB-454F-DF13-BD292ABE2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5DADC-AE99-589A-6DD0-8232B3B0D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FFC2-C9DB-5C21-C91A-5F0FA962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F666-6A05-4582-6B49-E7430D35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DAC9-5564-316B-EA93-E7E253A3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82FA-2ACD-7BA2-5E91-716F0F57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6F850-7C27-AA47-5FBD-7CF3559E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3971-67BF-8E9D-8033-4454FBD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C347-014D-1D2C-F02F-FB32BD64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7844-9591-AA22-39E9-F4887BDD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8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E882B-87A9-0329-9E05-FECDF6C0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183D7-0D86-E22F-53D8-F40F289B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60E92-784B-3181-1106-4991DCBC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3A70-BE40-3469-902F-CA85C758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86168-9FDC-D814-911B-449150B4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DC9D-03D2-AEA3-7EFF-D40C1F96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0DFE-BEAC-366F-BB55-CE4F9127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0098-07A8-8819-6E7D-2D235D99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2CAB-3CA0-4621-E8BD-27926B82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14DF-E24A-0312-6C0A-556DA7E2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CF17-944E-4B8F-EFDD-D8DFFD66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857FA-CE8B-15A5-7DFF-28C9AA2B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D4F7-DA41-6D8A-9EF1-31A6A48A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2A59-2260-F25B-27B4-46FD0449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1815-1E0E-1C90-DAD0-50F6EF53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DF91-7651-2497-0EE5-DCB887A6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4688-F081-9217-FBFE-BF31E3C91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CFA9A-DA71-5233-A6A7-33161962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634A-ACCC-5F1F-05CD-71F4D062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E706F-0BAF-3E93-D137-C965AEF3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AFDAE-1768-F40A-BF6F-DE056ABA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72B5-28D0-BB62-1639-6C15AA6C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AEAD-BF01-972B-A2F5-6E2A130E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30ECD-28E9-B70C-C51D-032CEB46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069FB-B809-7B2E-7624-A545561EF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FCD60-2BB4-1F6D-6392-D6B35FFC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A2B47-12B7-293B-15B2-C52D27DB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BA7B0-A335-FD15-BF2B-3667C537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54C4-26B3-E75B-4155-CDB5B61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DAA5-92F0-CB25-1E6F-2699CBA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30F5-D5D6-ACC6-12A2-47F12F19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4B344-CFF4-6A6B-244D-84D8C3E9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98890-657F-99CD-FE4F-94FC5223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66728-0C96-A9BA-762A-06CDDE27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A7C9B-9159-12C5-EF52-3161F5B5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1D5B2-6226-9AA0-45EA-BF08764A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BE7F-EF2B-32A9-88DD-964DAD0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F189-6EF7-0FC3-05C3-BA43B3EC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F2C87-BB23-6426-BBE1-DCC776EA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518F3-CFA6-1E6F-BFE2-9B56F34F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91A98-3EA6-16C8-CFE8-94F982D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D123-7164-AABD-8A11-3CD13F0B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6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CCF-7C79-E481-BF13-35EC3365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ACB61-BFFF-D355-C685-B9C8818BE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32F43-D81F-5DC7-F40E-BFDD07B6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AB23D-0F52-F072-D7F0-33260D0E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8669-B987-B594-B19E-40CB50E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5581-CEAF-2897-AF9A-66B8BACA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B6A4B-E886-8E16-0595-5A17A73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A122-6E9A-906B-4642-07C7ADF2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8C1D-D4E4-7855-4969-C3CEA109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8911-8DF1-468C-8098-EB35CBABB3A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C732-83DD-22AC-B790-12E71F813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225F-01B8-0FB5-2830-58DFD80C5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EBDCC5D-A439-D7E4-86A8-9539FA9B2280}"/>
              </a:ext>
            </a:extLst>
          </p:cNvPr>
          <p:cNvGrpSpPr/>
          <p:nvPr/>
        </p:nvGrpSpPr>
        <p:grpSpPr>
          <a:xfrm>
            <a:off x="159977" y="1258733"/>
            <a:ext cx="11872044" cy="4748114"/>
            <a:chOff x="159977" y="1258733"/>
            <a:chExt cx="11872044" cy="474811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D56B1C-7392-D7E3-B2ED-811618066779}"/>
                </a:ext>
              </a:extLst>
            </p:cNvPr>
            <p:cNvGrpSpPr/>
            <p:nvPr/>
          </p:nvGrpSpPr>
          <p:grpSpPr>
            <a:xfrm>
              <a:off x="159978" y="1258733"/>
              <a:ext cx="11872043" cy="1845904"/>
              <a:chOff x="200995" y="987776"/>
              <a:chExt cx="11872043" cy="184590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C52BD0-AF7D-B367-A1F4-5854FC393387}"/>
                  </a:ext>
                </a:extLst>
              </p:cNvPr>
              <p:cNvSpPr/>
              <p:nvPr/>
            </p:nvSpPr>
            <p:spPr>
              <a:xfrm>
                <a:off x="200995" y="1486186"/>
                <a:ext cx="1726164" cy="84908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COMPONENT</a:t>
                </a:r>
                <a:br>
                  <a:rPr lang="en-US" dirty="0"/>
                </a:br>
                <a:r>
                  <a:rPr lang="en-US" dirty="0"/>
                  <a:t>UNDER</a:t>
                </a:r>
                <a:br>
                  <a:rPr lang="en-US" dirty="0"/>
                </a:br>
                <a:r>
                  <a:rPr lang="en-US" dirty="0"/>
                  <a:t>TEST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3DB6EE-15D4-40A8-C06E-0C645A064CB0}"/>
                  </a:ext>
                </a:extLst>
              </p:cNvPr>
              <p:cNvGrpSpPr/>
              <p:nvPr/>
            </p:nvGrpSpPr>
            <p:grpSpPr>
              <a:xfrm>
                <a:off x="2508865" y="1257586"/>
                <a:ext cx="2183364" cy="1306285"/>
                <a:chOff x="2730759" y="2579915"/>
                <a:chExt cx="2183364" cy="130628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F27CD0D-2AC1-D562-A0E7-1E821995E01D}"/>
                    </a:ext>
                  </a:extLst>
                </p:cNvPr>
                <p:cNvSpPr/>
                <p:nvPr/>
              </p:nvSpPr>
              <p:spPr>
                <a:xfrm>
                  <a:off x="2730759" y="25799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ANALOG</a:t>
                  </a:r>
                </a:p>
                <a:p>
                  <a:pPr algn="ctr"/>
                  <a:r>
                    <a:rPr lang="en-US" dirty="0"/>
                    <a:t>FRONT</a:t>
                  </a:r>
                </a:p>
                <a:p>
                  <a:pPr algn="ctr"/>
                  <a:r>
                    <a:rPr lang="en-US" dirty="0"/>
                    <a:t>END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A58739E-EE42-6577-D99F-F3B29B86F980}"/>
                    </a:ext>
                  </a:extLst>
                </p:cNvPr>
                <p:cNvSpPr/>
                <p:nvPr/>
              </p:nvSpPr>
              <p:spPr>
                <a:xfrm>
                  <a:off x="2883159" y="27323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ANALOG</a:t>
                  </a:r>
                </a:p>
                <a:p>
                  <a:pPr algn="ctr"/>
                  <a:r>
                    <a:rPr lang="en-US" dirty="0"/>
                    <a:t>FRONT</a:t>
                  </a:r>
                </a:p>
                <a:p>
                  <a:pPr algn="ctr"/>
                  <a:r>
                    <a:rPr lang="en-US" dirty="0"/>
                    <a:t>END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C16454C-19BF-C15F-1472-5C5E32F0C6CE}"/>
                    </a:ext>
                  </a:extLst>
                </p:cNvPr>
                <p:cNvSpPr/>
                <p:nvPr/>
              </p:nvSpPr>
              <p:spPr>
                <a:xfrm>
                  <a:off x="3035559" y="28847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ANALOG</a:t>
                  </a:r>
                </a:p>
                <a:p>
                  <a:pPr algn="ctr"/>
                  <a:r>
                    <a:rPr lang="en-US" dirty="0"/>
                    <a:t>FRONT</a:t>
                  </a:r>
                </a:p>
                <a:p>
                  <a:pPr algn="ctr"/>
                  <a:r>
                    <a:rPr lang="en-US" dirty="0"/>
                    <a:t>END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AA4232F-59FF-DF12-2AAC-64C882953850}"/>
                    </a:ext>
                  </a:extLst>
                </p:cNvPr>
                <p:cNvSpPr/>
                <p:nvPr/>
              </p:nvSpPr>
              <p:spPr>
                <a:xfrm>
                  <a:off x="3187959" y="30371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ANALOG</a:t>
                  </a:r>
                </a:p>
                <a:p>
                  <a:pPr algn="ctr"/>
                  <a:r>
                    <a:rPr lang="en-US" dirty="0"/>
                    <a:t>FRONT</a:t>
                  </a:r>
                </a:p>
                <a:p>
                  <a:pPr algn="ctr"/>
                  <a:r>
                    <a:rPr lang="en-US" dirty="0"/>
                    <a:t>END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DEC0BBC-4B26-9054-8E2D-A57B9F91A5D0}"/>
                  </a:ext>
                </a:extLst>
              </p:cNvPr>
              <p:cNvGrpSpPr/>
              <p:nvPr/>
            </p:nvGrpSpPr>
            <p:grpSpPr>
              <a:xfrm>
                <a:off x="5273935" y="1257586"/>
                <a:ext cx="2183364" cy="1306285"/>
                <a:chOff x="5257023" y="2579915"/>
                <a:chExt cx="2183364" cy="130628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00E3748-EAF2-4D5B-D79E-FD8E5021056E}"/>
                    </a:ext>
                  </a:extLst>
                </p:cNvPr>
                <p:cNvSpPr/>
                <p:nvPr/>
              </p:nvSpPr>
              <p:spPr>
                <a:xfrm>
                  <a:off x="5257023" y="25799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HIGH-SPEED</a:t>
                  </a:r>
                </a:p>
                <a:p>
                  <a:pPr algn="ct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44B1760-B503-A898-590D-E9F6C8DD4314}"/>
                    </a:ext>
                  </a:extLst>
                </p:cNvPr>
                <p:cNvSpPr/>
                <p:nvPr/>
              </p:nvSpPr>
              <p:spPr>
                <a:xfrm>
                  <a:off x="5409423" y="27323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HIGH-SPEED</a:t>
                  </a:r>
                </a:p>
                <a:p>
                  <a:pPr algn="ct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4DC56-DE8A-0F6B-E3A8-0CA3A9A82B33}"/>
                    </a:ext>
                  </a:extLst>
                </p:cNvPr>
                <p:cNvSpPr/>
                <p:nvPr/>
              </p:nvSpPr>
              <p:spPr>
                <a:xfrm>
                  <a:off x="5561823" y="28847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HIGH-SPEED</a:t>
                  </a:r>
                </a:p>
                <a:p>
                  <a:pPr algn="ct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193D263-481E-109D-E620-015A25E3697B}"/>
                    </a:ext>
                  </a:extLst>
                </p:cNvPr>
                <p:cNvSpPr/>
                <p:nvPr/>
              </p:nvSpPr>
              <p:spPr>
                <a:xfrm>
                  <a:off x="5714223" y="30371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HIGH-SPEED</a:t>
                  </a:r>
                </a:p>
                <a:p>
                  <a:pPr algn="ctr"/>
                  <a:r>
                    <a:rPr lang="en-US" dirty="0"/>
                    <a:t>ADC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CE52DE-6CE6-BF1E-DEFB-4946D3CD9E6C}"/>
                  </a:ext>
                </a:extLst>
              </p:cNvPr>
              <p:cNvSpPr/>
              <p:nvPr/>
            </p:nvSpPr>
            <p:spPr>
              <a:xfrm>
                <a:off x="10346874" y="1486186"/>
                <a:ext cx="1726164" cy="849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SOLID STATE</a:t>
                </a:r>
                <a:br>
                  <a:rPr lang="en-US" dirty="0"/>
                </a:br>
                <a:r>
                  <a:rPr lang="en-US" dirty="0"/>
                  <a:t>DRIVE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8FD25BA-EDA0-D68A-C7CE-3E02C1D3F03B}"/>
                  </a:ext>
                </a:extLst>
              </p:cNvPr>
              <p:cNvGrpSpPr/>
              <p:nvPr/>
            </p:nvGrpSpPr>
            <p:grpSpPr>
              <a:xfrm>
                <a:off x="8039005" y="987776"/>
                <a:ext cx="1726164" cy="1845904"/>
                <a:chOff x="7783287" y="2579914"/>
                <a:chExt cx="1726164" cy="184590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D9A5658-461A-A70C-294D-C06ECC083062}"/>
                    </a:ext>
                  </a:extLst>
                </p:cNvPr>
                <p:cNvSpPr/>
                <p:nvPr/>
              </p:nvSpPr>
              <p:spPr>
                <a:xfrm>
                  <a:off x="7783287" y="2579914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FPGA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A119457-C706-7FFC-B70F-E8BBFB5413C6}"/>
                    </a:ext>
                  </a:extLst>
                </p:cNvPr>
                <p:cNvSpPr/>
                <p:nvPr/>
              </p:nvSpPr>
              <p:spPr>
                <a:xfrm>
                  <a:off x="7783287" y="3576733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CONTROLLER</a:t>
                  </a:r>
                </a:p>
              </p:txBody>
            </p:sp>
          </p:grp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1206E0B8-C177-E960-5D63-EFA996B26851}"/>
                  </a:ext>
                </a:extLst>
              </p:cNvPr>
              <p:cNvSpPr/>
              <p:nvPr/>
            </p:nvSpPr>
            <p:spPr>
              <a:xfrm>
                <a:off x="2029068" y="1660355"/>
                <a:ext cx="377888" cy="5007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55B43E7A-49B0-3F20-8424-2B082AF4958B}"/>
                  </a:ext>
                </a:extLst>
              </p:cNvPr>
              <p:cNvSpPr/>
              <p:nvPr/>
            </p:nvSpPr>
            <p:spPr>
              <a:xfrm>
                <a:off x="4794138" y="1660355"/>
                <a:ext cx="377888" cy="5007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22D009F-5765-7AC7-12B5-2B8E4C1FD3AA}"/>
                  </a:ext>
                </a:extLst>
              </p:cNvPr>
              <p:cNvSpPr/>
              <p:nvPr/>
            </p:nvSpPr>
            <p:spPr>
              <a:xfrm>
                <a:off x="7559208" y="1660355"/>
                <a:ext cx="377888" cy="5007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67AF0E01-F1C1-DFE3-F007-16C0DA50E879}"/>
                  </a:ext>
                </a:extLst>
              </p:cNvPr>
              <p:cNvSpPr/>
              <p:nvPr/>
            </p:nvSpPr>
            <p:spPr>
              <a:xfrm>
                <a:off x="9867078" y="1660355"/>
                <a:ext cx="377888" cy="5007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B3963A-4EB2-5C5D-8B24-C462569FBDD5}"/>
                </a:ext>
              </a:extLst>
            </p:cNvPr>
            <p:cNvSpPr/>
            <p:nvPr/>
          </p:nvSpPr>
          <p:spPr>
            <a:xfrm>
              <a:off x="159977" y="4051030"/>
              <a:ext cx="1726164" cy="849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  <a:p>
              <a:pPr algn="ctr"/>
              <a:r>
                <a:rPr lang="en-US" dirty="0"/>
                <a:t>COMPUTER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BAD0E8E-695D-6174-13B1-A34C87AB5AD7}"/>
                </a:ext>
              </a:extLst>
            </p:cNvPr>
            <p:cNvSpPr/>
            <p:nvPr/>
          </p:nvSpPr>
          <p:spPr>
            <a:xfrm>
              <a:off x="159977" y="3153291"/>
              <a:ext cx="1726164" cy="849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 SUPPLY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A78C82-B66B-EA2E-DE9A-D3F8B9DECC44}"/>
                </a:ext>
              </a:extLst>
            </p:cNvPr>
            <p:cNvSpPr/>
            <p:nvPr/>
          </p:nvSpPr>
          <p:spPr>
            <a:xfrm>
              <a:off x="159977" y="4948769"/>
              <a:ext cx="1726164" cy="8490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 TEST REPORT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2D8C45A-0DF7-11B7-DD71-8D504384F37E}"/>
                </a:ext>
              </a:extLst>
            </p:cNvPr>
            <p:cNvGrpSpPr/>
            <p:nvPr/>
          </p:nvGrpSpPr>
          <p:grpSpPr>
            <a:xfrm>
              <a:off x="159977" y="2944298"/>
              <a:ext cx="2624666" cy="369332"/>
              <a:chOff x="200994" y="2917349"/>
              <a:chExt cx="2624666" cy="36933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FC00B0-96A7-8B8D-1B50-648538579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94" y="3102015"/>
                <a:ext cx="21023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BE3342-E7E6-FCE6-B6F1-FBA9169A9457}"/>
                  </a:ext>
                </a:extLst>
              </p:cNvPr>
              <p:cNvSpPr txBox="1"/>
              <p:nvPr/>
            </p:nvSpPr>
            <p:spPr>
              <a:xfrm>
                <a:off x="2406956" y="291734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377A6C-832E-B616-CD78-B999CFE6CEDD}"/>
                </a:ext>
              </a:extLst>
            </p:cNvPr>
            <p:cNvGrpSpPr/>
            <p:nvPr/>
          </p:nvGrpSpPr>
          <p:grpSpPr>
            <a:xfrm>
              <a:off x="159977" y="3842037"/>
              <a:ext cx="2406617" cy="369332"/>
              <a:chOff x="200994" y="4166862"/>
              <a:chExt cx="2406617" cy="36933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D01CF5B-F787-AAA7-47F7-AC3C66C26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94" y="4351528"/>
                <a:ext cx="21023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7A056-B7A8-AEF4-0934-845CD1E30442}"/>
                  </a:ext>
                </a:extLst>
              </p:cNvPr>
              <p:cNvSpPr txBox="1"/>
              <p:nvPr/>
            </p:nvSpPr>
            <p:spPr>
              <a:xfrm>
                <a:off x="2305925" y="41668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0BB29D-DF5B-D0CD-6C37-6005BBFE90B6}"/>
                </a:ext>
              </a:extLst>
            </p:cNvPr>
            <p:cNvGrpSpPr/>
            <p:nvPr/>
          </p:nvGrpSpPr>
          <p:grpSpPr>
            <a:xfrm>
              <a:off x="159977" y="4739776"/>
              <a:ext cx="2406617" cy="369332"/>
              <a:chOff x="200994" y="5415748"/>
              <a:chExt cx="2406617" cy="36933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C1D6276-ABFA-F27D-6CF3-E9647152D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94" y="5601041"/>
                <a:ext cx="21023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A81F07-FB57-0BBC-B357-B16B75D9F61A}"/>
                  </a:ext>
                </a:extLst>
              </p:cNvPr>
              <p:cNvSpPr txBox="1"/>
              <p:nvPr/>
            </p:nvSpPr>
            <p:spPr>
              <a:xfrm>
                <a:off x="2305925" y="54157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CAF88E4-0367-07DC-DB1F-0272020F0FC2}"/>
                </a:ext>
              </a:extLst>
            </p:cNvPr>
            <p:cNvGrpSpPr/>
            <p:nvPr/>
          </p:nvGrpSpPr>
          <p:grpSpPr>
            <a:xfrm>
              <a:off x="159977" y="5637515"/>
              <a:ext cx="2406617" cy="369332"/>
              <a:chOff x="200994" y="6366720"/>
              <a:chExt cx="2406617" cy="36933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E76B0E1-7531-90A7-5754-CC69C7965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94" y="6552013"/>
                <a:ext cx="21023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627737-4817-C59F-A12A-094155DDFEFB}"/>
                  </a:ext>
                </a:extLst>
              </p:cNvPr>
              <p:cNvSpPr txBox="1"/>
              <p:nvPr/>
            </p:nvSpPr>
            <p:spPr>
              <a:xfrm>
                <a:off x="2305925" y="63667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31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Manteufel</dc:creator>
  <cp:lastModifiedBy>Nolan Manteufel</cp:lastModifiedBy>
  <cp:revision>1</cp:revision>
  <dcterms:created xsi:type="dcterms:W3CDTF">2022-11-09T02:55:01Z</dcterms:created>
  <dcterms:modified xsi:type="dcterms:W3CDTF">2022-11-09T03:06:13Z</dcterms:modified>
</cp:coreProperties>
</file>