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5544800" cy="10058400"/>
  <p:notesSz cx="6858000" cy="9144000"/>
  <p:defaultTextStyle>
    <a:defPPr>
      <a:defRPr lang="en-US"/>
    </a:defPPr>
    <a:lvl1pPr marL="0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1pPr>
    <a:lvl2pPr marL="614477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2pPr>
    <a:lvl3pPr marL="122895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3pPr>
    <a:lvl4pPr marL="1843430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4pPr>
    <a:lvl5pPr marL="2457907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5pPr>
    <a:lvl6pPr marL="307238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6pPr>
    <a:lvl7pPr marL="3686861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7pPr>
    <a:lvl8pPr marL="4301338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8pPr>
    <a:lvl9pPr marL="491581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14D0-5C57-8449-2E17-D5B205282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3100" y="1646133"/>
            <a:ext cx="11658600" cy="35018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F21BC-9AB0-5D90-798D-6D38596C2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24A5B-1A00-C592-BFCF-F3D56DAF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FC0-FFFD-4E43-9062-D784780EEECE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B2A74-EDF7-A225-6CAD-BB6BF4D00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E3211-AE32-9D23-8211-CFE810DE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9158-87AD-4A4B-AD5E-A4F46977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0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70EE-708A-D402-7380-1CAF79A5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2C225-D672-AE8B-9BDB-4AC14A560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C1687-0B68-D512-D0EB-2ABF0471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FC0-FFFD-4E43-9062-D784780EEECE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415B0-B13F-98C1-2C8D-F4294A5B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F9F81-53AF-6715-AB2C-ECB2F258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9158-87AD-4A4B-AD5E-A4F46977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2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442E8-C47D-FEDB-5EB0-7EA4E15B4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1124247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AFE51-AF13-D660-0080-7479C5E9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8705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ACAEC-B588-06FD-E458-39A58050E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FC0-FFFD-4E43-9062-D784780EEECE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14F00-04C9-8247-F1BB-9B368312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29F8A-70A9-A5AA-D659-F1E21C8DA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9158-87AD-4A4B-AD5E-A4F46977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5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376BD-E277-BB79-C618-A2EB4224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383C6-74CE-5B96-43E7-68B2FB8BC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856D6-280B-21E4-00C1-EFD417AD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FC0-FFFD-4E43-9062-D784780EEECE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1923-8B1A-E15A-F879-9D69E86C0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31EEB-CB22-CECB-00F5-B678A98E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9158-87AD-4A4B-AD5E-A4F46977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2811-C446-B852-7534-F64AAFB9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609" y="2507617"/>
            <a:ext cx="13407390" cy="41840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4FDC4-00CD-A3AD-BEFC-139051FE9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0609" y="6731213"/>
            <a:ext cx="13407390" cy="22002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27995-9FDC-42F4-F698-E5889EE3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FC0-FFFD-4E43-9062-D784780EEECE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C146A-8CAA-1F2F-1DA2-FF7CE9D9E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0143C-81BE-7598-7985-DBF0E26E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9158-87AD-4A4B-AD5E-A4F46977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1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18E8D-EFC7-08F3-6343-EE842771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9D31E-8089-04D9-C99A-7D05849D1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FD57C-3081-69DB-E0CE-50EB6691B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7F206-4F37-7C8E-3D56-7D566728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FC0-FFFD-4E43-9062-D784780EEECE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177C5-7072-2588-1E01-47840082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9C53F-E63B-B0A0-CF23-5E4716DC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9158-87AD-4A4B-AD5E-A4F46977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7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F628-D9C2-563C-0794-61FCF9B35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730" y="535517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E81A4-CBE1-4644-53F6-928B78822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39136-FE46-6C93-A8F5-8F9E2863D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FF77C-29E9-5483-7EDE-A1B2EBB05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69555" y="2465706"/>
            <a:ext cx="6608565" cy="12084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C7B75-4CE8-D97B-395D-C8E7A4FE7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69555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60E7A5-56D2-BF9E-18F2-5F0CBD064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FC0-FFFD-4E43-9062-D784780EEECE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626CB-CD82-E724-69E3-545B6C5C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3794D8-5761-F632-05A0-81AF8960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9158-87AD-4A4B-AD5E-A4F46977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9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85D32-7420-E562-49F2-10FE339B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A7C68-015B-AE18-E11D-87161855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FC0-FFFD-4E43-9062-D784780EEECE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DC468-B09F-DC16-1A48-ACF3C8F5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F7C61-240A-54C8-B8C9-DC67AC49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9158-87AD-4A4B-AD5E-A4F46977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0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99934D-95CD-38E1-FEE5-02C3585B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FC0-FFFD-4E43-9062-D784780EEECE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757169-EFA1-201C-B7D5-FD3A44CD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FE7C4-4FE8-D480-4ADB-486B48A0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9158-87AD-4A4B-AD5E-A4F46977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3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BF05-64BE-6088-A71B-709A451F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2" cy="23469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6C826-02A9-8F0C-7DC3-A4D0A5A92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8565" y="1448224"/>
            <a:ext cx="7869555" cy="71479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C913C-7BDC-0BC5-3B3B-4F052DB3F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2" cy="55903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80684-AF9B-2A38-1047-856B47EAC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FC0-FFFD-4E43-9062-D784780EEECE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39228-B935-87DC-A571-D67A0F3A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7B6A2-8014-0CF6-DA85-3017C6F2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9158-87AD-4A4B-AD5E-A4F46977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4B54F-BDD1-63C9-95C0-DC490108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2" cy="23469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33059D-C41B-78C2-AC88-9F782949B0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08565" y="1448224"/>
            <a:ext cx="7869555" cy="71479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0A6CF-44A5-5D1F-B161-7139CA3D2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2" cy="55903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07FE0-C743-356A-D733-6E7123AA8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FC0-FFFD-4E43-9062-D784780EEECE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DE516-DAF7-5AE3-2861-62F6E067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B1379-788A-334E-463C-FF9F49FC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9158-87AD-4A4B-AD5E-A4F46977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28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711C9-936E-47F1-5292-4D08DF63A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705" y="535517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B2228-BB8E-67DB-5C4F-ABC44D319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99B48-014A-FA71-851F-01723988A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8705" y="9322647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63FC0-FFFD-4E43-9062-D784780EEECE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E517A-3B5E-A3F5-AFC6-2357A039E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49215" y="9322647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659BA-7708-2ADA-807A-3012543CC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78515" y="9322647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49158-87AD-4A4B-AD5E-A4F46977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4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372052-915A-CB44-BC31-E7336D593F9D}"/>
              </a:ext>
            </a:extLst>
          </p:cNvPr>
          <p:cNvSpPr/>
          <p:nvPr/>
        </p:nvSpPr>
        <p:spPr>
          <a:xfrm>
            <a:off x="228600" y="228600"/>
            <a:ext cx="15087600" cy="9601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1787F6-9190-E6A3-86D0-BF54BF14D275}"/>
              </a:ext>
            </a:extLst>
          </p:cNvPr>
          <p:cNvSpPr/>
          <p:nvPr/>
        </p:nvSpPr>
        <p:spPr>
          <a:xfrm>
            <a:off x="11290300" y="8915400"/>
            <a:ext cx="4025900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4C89BA-94D1-45F0-2195-832261BC5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388" y="9258300"/>
            <a:ext cx="714224" cy="228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9C0C1C-78AA-80F1-2ABD-C089B6F54A65}"/>
              </a:ext>
            </a:extLst>
          </p:cNvPr>
          <p:cNvSpPr txBox="1"/>
          <p:nvPr/>
        </p:nvSpPr>
        <p:spPr>
          <a:xfrm>
            <a:off x="12304788" y="8915400"/>
            <a:ext cx="3011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TRANSISTOR TESTER</a:t>
            </a:r>
          </a:p>
          <a:p>
            <a:r>
              <a:rPr lang="en-US" sz="1800" dirty="0"/>
              <a:t>ANALOG FRONT END</a:t>
            </a:r>
          </a:p>
          <a:p>
            <a:r>
              <a:rPr lang="en-US" sz="1800" dirty="0"/>
              <a:t>00C-004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580F4E-9FD1-FF5A-0B66-C9404CDDB0F2}"/>
              </a:ext>
            </a:extLst>
          </p:cNvPr>
          <p:cNvSpPr/>
          <p:nvPr/>
        </p:nvSpPr>
        <p:spPr>
          <a:xfrm>
            <a:off x="11290300" y="8915400"/>
            <a:ext cx="914400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A64C0A-865D-A799-907A-1B867C844166}"/>
              </a:ext>
            </a:extLst>
          </p:cNvPr>
          <p:cNvSpPr/>
          <p:nvPr/>
        </p:nvSpPr>
        <p:spPr>
          <a:xfrm>
            <a:off x="7701038" y="3736975"/>
            <a:ext cx="1600199" cy="723900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771619-A211-B838-BC54-D26EC51BF4F2}"/>
              </a:ext>
            </a:extLst>
          </p:cNvPr>
          <p:cNvSpPr/>
          <p:nvPr/>
        </p:nvSpPr>
        <p:spPr>
          <a:xfrm>
            <a:off x="5297562" y="3736975"/>
            <a:ext cx="1600199" cy="723900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VOLTAGE </a:t>
            </a:r>
            <a:br>
              <a:rPr lang="en-US" sz="1600" dirty="0"/>
            </a:br>
            <a:r>
              <a:rPr lang="en-US" sz="1600" dirty="0"/>
              <a:t>ACCROSS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10AE19-7FC2-83AA-72EF-3AC360805560}"/>
              </a:ext>
            </a:extLst>
          </p:cNvPr>
          <p:cNvSpPr/>
          <p:nvPr/>
        </p:nvSpPr>
        <p:spPr>
          <a:xfrm>
            <a:off x="7701038" y="5254625"/>
            <a:ext cx="1600198" cy="723900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CURRENT</a:t>
            </a:r>
          </a:p>
          <a:p>
            <a:pPr algn="ctr"/>
            <a:r>
              <a:rPr lang="en-US" sz="1600" dirty="0"/>
              <a:t>SENSE RESISTOR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9FFB52-4D1B-46ED-D14F-6527F89FEEBC}"/>
              </a:ext>
            </a:extLst>
          </p:cNvPr>
          <p:cNvSpPr/>
          <p:nvPr/>
        </p:nvSpPr>
        <p:spPr>
          <a:xfrm>
            <a:off x="5297563" y="5254625"/>
            <a:ext cx="1600199" cy="723900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CURRENT THROUGH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1291AF-0C20-F60E-7EEC-D14F1AE0DCF4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8501137" y="4460875"/>
            <a:ext cx="1" cy="79375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719353-71CA-4C85-DEC1-DB7EC3415B54}"/>
              </a:ext>
            </a:extLst>
          </p:cNvPr>
          <p:cNvCxnSpPr>
            <a:cxnSpLocks/>
            <a:stCxn id="6" idx="1"/>
            <a:endCxn id="10" idx="3"/>
          </p:cNvCxnSpPr>
          <p:nvPr/>
        </p:nvCxnSpPr>
        <p:spPr>
          <a:xfrm flipH="1">
            <a:off x="6897762" y="5616575"/>
            <a:ext cx="803276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D9B311F-1F75-3A8D-C0E0-F5718B799DA4}"/>
              </a:ext>
            </a:extLst>
          </p:cNvPr>
          <p:cNvSpPr/>
          <p:nvPr/>
        </p:nvSpPr>
        <p:spPr>
          <a:xfrm>
            <a:off x="10704590" y="3981450"/>
            <a:ext cx="1600198" cy="1409700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</a:t>
            </a:r>
          </a:p>
          <a:p>
            <a:pPr algn="ctr"/>
            <a:r>
              <a:rPr lang="en-US" sz="1600" dirty="0"/>
              <a:t>SOURCE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8CAF3CC-E703-8614-9B31-216F8E7564E1}"/>
              </a:ext>
            </a:extLst>
          </p:cNvPr>
          <p:cNvCxnSpPr>
            <a:cxnSpLocks/>
            <a:stCxn id="18" idx="0"/>
            <a:endCxn id="2" idx="0"/>
          </p:cNvCxnSpPr>
          <p:nvPr/>
        </p:nvCxnSpPr>
        <p:spPr>
          <a:xfrm rot="16200000" flipV="1">
            <a:off x="9880677" y="2357437"/>
            <a:ext cx="244475" cy="3003551"/>
          </a:xfrm>
          <a:prstGeom prst="bentConnector3">
            <a:avLst>
              <a:gd name="adj1" fmla="val 3129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40317FD-9A5B-191C-AF86-2AB3E4408D40}"/>
              </a:ext>
            </a:extLst>
          </p:cNvPr>
          <p:cNvCxnSpPr>
            <a:cxnSpLocks/>
            <a:stCxn id="6" idx="2"/>
            <a:endCxn id="18" idx="2"/>
          </p:cNvCxnSpPr>
          <p:nvPr/>
        </p:nvCxnSpPr>
        <p:spPr>
          <a:xfrm rot="5400000" flipH="1" flipV="1">
            <a:off x="9709225" y="4183062"/>
            <a:ext cx="587375" cy="3003552"/>
          </a:xfrm>
          <a:prstGeom prst="bentConnector3">
            <a:avLst>
              <a:gd name="adj1" fmla="val -3891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6C6B9F-3069-84B3-5A50-D298C0D35D2B}"/>
              </a:ext>
            </a:extLst>
          </p:cNvPr>
          <p:cNvCxnSpPr>
            <a:cxnSpLocks/>
            <a:stCxn id="2" idx="1"/>
            <a:endCxn id="3" idx="3"/>
          </p:cNvCxnSpPr>
          <p:nvPr/>
        </p:nvCxnSpPr>
        <p:spPr>
          <a:xfrm flipH="1">
            <a:off x="6897761" y="4098925"/>
            <a:ext cx="803277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C4A1B21-DC30-71EA-4E16-D0C1EDF3D382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894208" y="4098925"/>
            <a:ext cx="1403354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AF06E0-6270-3974-6636-27386FAAE6BD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894208" y="5616575"/>
            <a:ext cx="1403355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3E6C406-139B-564F-E128-227049067429}"/>
              </a:ext>
            </a:extLst>
          </p:cNvPr>
          <p:cNvSpPr/>
          <p:nvPr/>
        </p:nvSpPr>
        <p:spPr>
          <a:xfrm>
            <a:off x="2294009" y="3736974"/>
            <a:ext cx="1600199" cy="2241551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DIGITAL OSCILLOSCOPE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63182D-260E-D127-5825-8388A652952C}"/>
              </a:ext>
            </a:extLst>
          </p:cNvPr>
          <p:cNvSpPr/>
          <p:nvPr/>
        </p:nvSpPr>
        <p:spPr>
          <a:xfrm>
            <a:off x="4689626" y="2720342"/>
            <a:ext cx="5214864" cy="3931915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590BEC-6EC4-DA35-274B-B3E3CD871203}"/>
              </a:ext>
            </a:extLst>
          </p:cNvPr>
          <p:cNvSpPr txBox="1"/>
          <p:nvPr/>
        </p:nvSpPr>
        <p:spPr>
          <a:xfrm>
            <a:off x="4867837" y="2488035"/>
            <a:ext cx="1229824" cy="4646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00C-004</a:t>
            </a:r>
          </a:p>
        </p:txBody>
      </p:sp>
    </p:spTree>
    <p:extLst>
      <p:ext uri="{BB962C8B-B14F-4D97-AF65-F5344CB8AC3E}">
        <p14:creationId xmlns:p14="http://schemas.microsoft.com/office/powerpoint/2010/main" val="2041273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PCB Engineering Drawing.potx" id="{A6D1373C-757B-4035-9D66-3EBCAA799229}" vid="{03B29CCD-EE5B-43B7-9FD9-22580655848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miniPCB Engineering Drawing</Template>
  <TotalTime>739</TotalTime>
  <Words>20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Nolan Manteufel</dc:creator>
  <cp:lastModifiedBy>Nolan Manteufel</cp:lastModifiedBy>
  <cp:revision>7</cp:revision>
  <dcterms:created xsi:type="dcterms:W3CDTF">2023-11-05T02:47:23Z</dcterms:created>
  <dcterms:modified xsi:type="dcterms:W3CDTF">2023-11-05T15:10:36Z</dcterms:modified>
</cp:coreProperties>
</file>