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82C1-9F04-4473-BAFC-5B4F6F6B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8E468-A494-4D66-BE72-3851DB24B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FA259-8AB7-4BD9-B41D-525C2B80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6721D-21B7-471F-8112-D769317A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C499-311A-4900-8576-9F5DF3B5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69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F900-D52D-4F55-BEDC-479B6EC8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D30594-904A-4126-8AF8-30FA7C81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813F9-BB9E-4A79-B7A3-B0428E2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14A6B-FD6F-4B97-B63F-394CC61D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E895B-D27F-4599-98A9-DC77272C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2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1D3043-6D7E-420B-A9EF-2EA190A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E24846-6616-48F7-B932-3CAC49F7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A4236-CAC6-4E11-8F2A-CD681D62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957AE-2945-49AE-9C14-3F320A3B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566DB-4D65-49ED-98DD-D4CA0052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2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4BE1F-3D72-4329-B11B-A86E3A22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273D0-FAAB-4B8B-9079-C694E217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E13C7-8C08-40BA-9037-5DBCA24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DEEB1-0887-4A1A-A2FE-A9AA87C8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0C6F8-90E7-4B7F-8B48-8624EB6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6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85A2-48AD-494F-ACA3-8244322E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76FDCD-811F-4223-811A-44376AF6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039AA-DB40-402B-BDCD-E4FB6256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4E9F2-52E3-444C-97F1-672265C2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14F50-479A-497B-A6DB-D767449B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9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1306-52EC-4D30-A4C1-618FEBA3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77689-8C61-43AE-93BA-814B0AD6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DDB5F5-83D6-45DD-A48E-ADE207EF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8464B4-47AD-4FC7-9D2B-BFBFB233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004687-5202-40AF-B118-3930C78D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19945-509C-408B-9138-808DFBB9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54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EC24-B838-4325-A1EC-F8C3268D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3F62D-C643-4C0F-A30F-29EEF77C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E56639-AE52-4FA9-902D-2928C9A1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666653-9F72-4076-AD66-6F25BFC3C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A6A492-D2DD-406A-B145-9162D9EEF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99FA70-6CB8-4758-AF18-D8E1B854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67829F-9F9B-4DBE-8289-1722B31F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EA1CE-6442-4B5F-BD09-94406B0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9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9C9B2-74C3-4251-B34F-34BD9343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E851D2-B517-4F3A-9AE6-D6D45B63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A8F9C-501B-4A0B-BAB3-CA72BB5D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C1D444-7810-45F2-893E-9B1CF29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4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1E91A-9447-4AB6-B012-3DF264D0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D8D932-93BE-47B0-9D99-664E69B6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D1E4FC-D68E-4458-BE3E-C58D70A8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7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10AD-0CCF-4311-90CA-730D0AFA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A8554-7104-4EC1-90AB-7CB47E7B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57EC8B-B48F-4E89-A365-26094A5C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DC533E-9EFF-458D-B3EF-009D21E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553F4-43F5-453B-A541-0465379B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526BB-8010-463E-9BC6-C416AAA6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0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DBB0-9BD6-45C5-A595-5B08DEB3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25878E-C4D0-4E27-A66F-D2F36E302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66CBFC-EEE3-44E5-A62D-AC39F15E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9CE64-0364-4019-801F-551DBF77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C2CBB-9811-4136-9462-7DDD66A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2B7B2-5B9B-48FB-92E1-05D31FB2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46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F42F4C-E05E-4381-9675-18445F20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221C8D-A207-4DA3-8881-7FCF0B91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917A9-FFC8-4F4C-8F41-F4A2E6DD4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2B5F-962A-4264-8A48-409A3B874BFA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EE6CD-8518-49A9-9C17-2C6A89C3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42E77-1F81-4D64-89CC-EE7835CE8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A655-A215-4B3E-A745-02A3B80CC7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92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B395F8-92F5-4F4E-9AF7-65B58D66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71463"/>
            <a:ext cx="1543188" cy="15253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DE15B2-2355-449E-8A7A-AECF11881869}"/>
              </a:ext>
            </a:extLst>
          </p:cNvPr>
          <p:cNvSpPr txBox="1"/>
          <p:nvPr/>
        </p:nvSpPr>
        <p:spPr>
          <a:xfrm>
            <a:off x="2014331" y="470244"/>
            <a:ext cx="9992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SINDICATO NACIONAL DE TRABAJADORES DEL SEGURO SOCIAL</a:t>
            </a:r>
          </a:p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COMITÉ EJECUTIVO NACIONAL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D30EE5-EBAB-4D96-B2B1-FB003CADFB7A}"/>
              </a:ext>
            </a:extLst>
          </p:cNvPr>
          <p:cNvSpPr txBox="1"/>
          <p:nvPr/>
        </p:nvSpPr>
        <p:spPr>
          <a:xfrm>
            <a:off x="3273287" y="1616765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CREDITO HIPOTECARIO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15C5E-AEE9-44FA-98C0-672A7327C114}"/>
              </a:ext>
            </a:extLst>
          </p:cNvPr>
          <p:cNvSpPr txBox="1"/>
          <p:nvPr/>
        </p:nvSpPr>
        <p:spPr>
          <a:xfrm>
            <a:off x="7765774" y="1630856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NO.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C6E0BC-03EB-4EE9-AE36-2EC348BE16EE}"/>
              </a:ext>
            </a:extLst>
          </p:cNvPr>
          <p:cNvSpPr txBox="1"/>
          <p:nvPr/>
        </p:nvSpPr>
        <p:spPr>
          <a:xfrm>
            <a:off x="1136719" y="2724161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NOMBRE: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CD373F-54E8-4365-8D97-2709E80DAC7B}"/>
              </a:ext>
            </a:extLst>
          </p:cNvPr>
          <p:cNvSpPr txBox="1"/>
          <p:nvPr/>
        </p:nvSpPr>
        <p:spPr>
          <a:xfrm>
            <a:off x="1136719" y="3533675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MATRICULA: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3C9A5EA-CE91-44AF-A472-475B1E91CCB4}"/>
              </a:ext>
            </a:extLst>
          </p:cNvPr>
          <p:cNvSpPr txBox="1"/>
          <p:nvPr/>
        </p:nvSpPr>
        <p:spPr>
          <a:xfrm>
            <a:off x="1136719" y="4379461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ADSCRIPCION: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521E952-C7F5-4137-9701-A4B08038A8A1}"/>
              </a:ext>
            </a:extLst>
          </p:cNvPr>
          <p:cNvSpPr txBox="1"/>
          <p:nvPr/>
        </p:nvSpPr>
        <p:spPr>
          <a:xfrm>
            <a:off x="2014331" y="5798664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CDMX 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C6367F2-8C48-4576-AFAE-BFD204D17693}"/>
              </a:ext>
            </a:extLst>
          </p:cNvPr>
          <p:cNvSpPr txBox="1"/>
          <p:nvPr/>
        </p:nvSpPr>
        <p:spPr>
          <a:xfrm>
            <a:off x="3869634" y="5798664"/>
            <a:ext cx="63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22D643-F08D-4552-853E-04560967FDCD}"/>
              </a:ext>
            </a:extLst>
          </p:cNvPr>
          <p:cNvSpPr txBox="1"/>
          <p:nvPr/>
        </p:nvSpPr>
        <p:spPr>
          <a:xfrm>
            <a:off x="7597153" y="5798664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DEL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8FFE31-8AA1-48E6-89D1-5CD31538A63B}"/>
              </a:ext>
            </a:extLst>
          </p:cNvPr>
          <p:cNvCxnSpPr>
            <a:cxnSpLocks/>
          </p:cNvCxnSpPr>
          <p:nvPr/>
        </p:nvCxnSpPr>
        <p:spPr>
          <a:xfrm>
            <a:off x="3021492" y="3124271"/>
            <a:ext cx="850789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3E7D5B0-B431-47A0-BF5E-282415471477}"/>
              </a:ext>
            </a:extLst>
          </p:cNvPr>
          <p:cNvCxnSpPr>
            <a:cxnSpLocks/>
          </p:cNvCxnSpPr>
          <p:nvPr/>
        </p:nvCxnSpPr>
        <p:spPr>
          <a:xfrm>
            <a:off x="3008240" y="3933785"/>
            <a:ext cx="850789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288C422-9F6C-4DE8-9EEF-311F70B53186}"/>
              </a:ext>
            </a:extLst>
          </p:cNvPr>
          <p:cNvCxnSpPr>
            <a:cxnSpLocks/>
          </p:cNvCxnSpPr>
          <p:nvPr/>
        </p:nvCxnSpPr>
        <p:spPr>
          <a:xfrm>
            <a:off x="3021492" y="4779571"/>
            <a:ext cx="850789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9545512-5FEC-497C-8382-C7A4C6BAB063}"/>
              </a:ext>
            </a:extLst>
          </p:cNvPr>
          <p:cNvCxnSpPr>
            <a:cxnSpLocks/>
          </p:cNvCxnSpPr>
          <p:nvPr/>
        </p:nvCxnSpPr>
        <p:spPr>
          <a:xfrm>
            <a:off x="8627166" y="1972172"/>
            <a:ext cx="28624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E67436B-CB8E-4144-A1AD-5EBF5FF8B4F6}"/>
              </a:ext>
            </a:extLst>
          </p:cNvPr>
          <p:cNvCxnSpPr>
            <a:cxnSpLocks/>
          </p:cNvCxnSpPr>
          <p:nvPr/>
        </p:nvCxnSpPr>
        <p:spPr>
          <a:xfrm flipV="1">
            <a:off x="3107635" y="6168181"/>
            <a:ext cx="70899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7494117-95D6-4BF0-824D-A8CA468C1880}"/>
              </a:ext>
            </a:extLst>
          </p:cNvPr>
          <p:cNvCxnSpPr>
            <a:cxnSpLocks/>
          </p:cNvCxnSpPr>
          <p:nvPr/>
        </p:nvCxnSpPr>
        <p:spPr>
          <a:xfrm>
            <a:off x="4446104" y="6149142"/>
            <a:ext cx="2866123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6662F22-5467-47F1-AEDF-232111F3688B}"/>
              </a:ext>
            </a:extLst>
          </p:cNvPr>
          <p:cNvCxnSpPr>
            <a:cxnSpLocks/>
          </p:cNvCxnSpPr>
          <p:nvPr/>
        </p:nvCxnSpPr>
        <p:spPr>
          <a:xfrm flipV="1">
            <a:off x="8316081" y="6149142"/>
            <a:ext cx="170256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19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Alberto Palacios Pena</dc:creator>
  <cp:lastModifiedBy>Jorge Alberto Palacios Pena</cp:lastModifiedBy>
  <cp:revision>1</cp:revision>
  <dcterms:created xsi:type="dcterms:W3CDTF">2020-11-17T17:44:26Z</dcterms:created>
  <dcterms:modified xsi:type="dcterms:W3CDTF">2020-11-17T17:52:48Z</dcterms:modified>
</cp:coreProperties>
</file>