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存储、内存、cpu 高利用率
发行版本许可
在各云服务商之间迁移
应用容器市场容器管理和自动化领域激烈竞争，竞争将大大降低成本，而产品的功能和优势逐渐上升。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开发与测试、线上环境的统一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2020-10-30T17:32:47Z</dcterms:created>
  <dcterms:modified xsi:type="dcterms:W3CDTF">2020-10-30T17:32:47Z</dcterms:modified>
</cp:coreProperties>
</file>