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7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6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4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1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6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8ABB-762E-4715-97DF-04BF6C2D1572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2327" y="907473"/>
            <a:ext cx="1260764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02327" y="914676"/>
            <a:ext cx="325582" cy="830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63091" y="907473"/>
            <a:ext cx="437110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6517" y="907473"/>
            <a:ext cx="6691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100101200000000001</a:t>
            </a:r>
            <a:endParaRPr lang="zh-CN" altLang="en-US" sz="4800" dirty="0"/>
          </a:p>
        </p:txBody>
      </p:sp>
      <p:cxnSp>
        <p:nvCxnSpPr>
          <p:cNvPr id="9" name="直接箭头连接符 8"/>
          <p:cNvCxnSpPr>
            <a:stCxn id="7" idx="2"/>
            <a:endCxn id="10" idx="0"/>
          </p:cNvCxnSpPr>
          <p:nvPr/>
        </p:nvCxnSpPr>
        <p:spPr>
          <a:xfrm>
            <a:off x="1465118" y="1745673"/>
            <a:ext cx="398379" cy="35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6721" y="2097053"/>
            <a:ext cx="24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Fixed (length:1, value:1)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  <a:endCxn id="13" idx="0"/>
          </p:cNvCxnSpPr>
          <p:nvPr/>
        </p:nvCxnSpPr>
        <p:spPr>
          <a:xfrm>
            <a:off x="1932709" y="1738470"/>
            <a:ext cx="2626666" cy="94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63091" y="2681878"/>
            <a:ext cx="39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type code (length:3, range:0-999)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2"/>
            <a:endCxn id="16" idx="0"/>
          </p:cNvCxnSpPr>
          <p:nvPr/>
        </p:nvCxnSpPr>
        <p:spPr>
          <a:xfrm>
            <a:off x="4748646" y="1738470"/>
            <a:ext cx="2392825" cy="48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16411" y="2221744"/>
            <a:ext cx="465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Id (length:14, range:0-99999999999999)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437147" y="4572643"/>
            <a:ext cx="129291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26880" y="4572643"/>
            <a:ext cx="30964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88656" y="4595794"/>
            <a:ext cx="5772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01200000000001</a:t>
            </a:r>
            <a:endParaRPr lang="zh-CN" altLang="en-US" sz="4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190571" y="3932457"/>
            <a:ext cx="634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Object Id special for Full NE Id (length:14)</a:t>
            </a:r>
            <a:endParaRPr lang="zh-CN" altLang="en-US" sz="28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2152872" y="6013802"/>
            <a:ext cx="223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NeGroup Id (length:4)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221654" y="6015072"/>
            <a:ext cx="17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 Id (length:10)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5" idx="0"/>
          </p:cNvCxnSpPr>
          <p:nvPr/>
        </p:nvCxnSpPr>
        <p:spPr>
          <a:xfrm>
            <a:off x="3083603" y="5403640"/>
            <a:ext cx="187941" cy="61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2"/>
            <a:endCxn id="36" idx="0"/>
          </p:cNvCxnSpPr>
          <p:nvPr/>
        </p:nvCxnSpPr>
        <p:spPr>
          <a:xfrm>
            <a:off x="5275122" y="5403640"/>
            <a:ext cx="829819" cy="61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190571" y="239533"/>
            <a:ext cx="534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en-US" altLang="zh-CN" dirty="0"/>
              <a:t>ID format for </a:t>
            </a:r>
            <a:r>
              <a:rPr lang="en-US" altLang="zh-CN"/>
              <a:t>all </a:t>
            </a:r>
            <a:r>
              <a:rPr lang="en-US" altLang="zh-CN" smtClean="0"/>
              <a:t>objects(length:18)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6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9091" y="1012406"/>
            <a:ext cx="247394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Object type code: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0: NE</a:t>
            </a:r>
          </a:p>
          <a:p>
            <a:r>
              <a:rPr lang="en-US" altLang="zh-CN" sz="2000" b="1" dirty="0" smtClean="0"/>
              <a:t>1: Port</a:t>
            </a:r>
          </a:p>
          <a:p>
            <a:r>
              <a:rPr lang="en-US" altLang="zh-CN" sz="2000" b="1" dirty="0" smtClean="0"/>
              <a:t>2: CTP</a:t>
            </a:r>
          </a:p>
          <a:p>
            <a:r>
              <a:rPr lang="en-US" altLang="zh-CN" sz="2000" b="1" dirty="0" smtClean="0"/>
              <a:t>3: </a:t>
            </a:r>
            <a:r>
              <a:rPr lang="en-US" altLang="zh-CN" sz="2000" b="1" dirty="0" err="1" smtClean="0"/>
              <a:t>Board&amp;Holder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4: </a:t>
            </a:r>
            <a:r>
              <a:rPr lang="en-US" altLang="zh-CN" sz="2000" b="1" dirty="0" err="1" smtClean="0"/>
              <a:t>PhysicalLink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5: </a:t>
            </a:r>
            <a:r>
              <a:rPr lang="en-US" altLang="zh-CN" sz="2000" b="1" dirty="0" err="1" smtClean="0"/>
              <a:t>LinkConnection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6: </a:t>
            </a:r>
            <a:r>
              <a:rPr lang="en-US" altLang="zh-CN" sz="2000" b="1" dirty="0" err="1" smtClean="0"/>
              <a:t>CrossConnection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7: SNC</a:t>
            </a:r>
          </a:p>
          <a:p>
            <a:r>
              <a:rPr lang="en-US" altLang="zh-CN" sz="2000" b="1" dirty="0" smtClean="0"/>
              <a:t>8: EVC</a:t>
            </a:r>
          </a:p>
          <a:p>
            <a:r>
              <a:rPr lang="en-US" altLang="zh-CN" sz="2000" b="1" dirty="0" smtClean="0"/>
              <a:t>9: </a:t>
            </a:r>
            <a:r>
              <a:rPr lang="en-US" altLang="zh-CN" sz="2000" b="1" dirty="0" err="1" smtClean="0"/>
              <a:t>ProtectionGroup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10: </a:t>
            </a:r>
            <a:r>
              <a:rPr lang="en-US" altLang="zh-CN" sz="2000" b="1" dirty="0" err="1" smtClean="0"/>
              <a:t>EProtectionGroup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11: Alarm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52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89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Min</dc:creator>
  <cp:lastModifiedBy>Chen Min</cp:lastModifiedBy>
  <cp:revision>6</cp:revision>
  <dcterms:created xsi:type="dcterms:W3CDTF">2016-04-05T11:24:48Z</dcterms:created>
  <dcterms:modified xsi:type="dcterms:W3CDTF">2016-04-05T14:28:49Z</dcterms:modified>
</cp:coreProperties>
</file>