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1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6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8ABB-762E-4715-97DF-04BF6C2D1572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FE45-9724-4212-B380-4E8AE3F2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2327" y="907473"/>
            <a:ext cx="96308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2327" y="914676"/>
            <a:ext cx="325582" cy="830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5417" y="907473"/>
            <a:ext cx="372742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8058" y="907472"/>
            <a:ext cx="669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101012000000001</a:t>
            </a:r>
            <a:endParaRPr lang="zh-CN" altLang="en-US" sz="4800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1465118" y="1745673"/>
            <a:ext cx="398379" cy="35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721" y="2097053"/>
            <a:ext cx="24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Fixed (length:1, value:1)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13" idx="0"/>
          </p:cNvCxnSpPr>
          <p:nvPr/>
        </p:nvCxnSpPr>
        <p:spPr>
          <a:xfrm>
            <a:off x="1783872" y="1738470"/>
            <a:ext cx="2775503" cy="9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63091" y="2681878"/>
            <a:ext cx="39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type code (</a:t>
            </a:r>
            <a:r>
              <a:rPr lang="en-US" altLang="zh-CN" dirty="0" smtClean="0"/>
              <a:t>length:2, range:0-99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16" idx="0"/>
          </p:cNvCxnSpPr>
          <p:nvPr/>
        </p:nvCxnSpPr>
        <p:spPr>
          <a:xfrm>
            <a:off x="4129127" y="1738470"/>
            <a:ext cx="2895325" cy="4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16411" y="2221744"/>
            <a:ext cx="44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Id (</a:t>
            </a:r>
            <a:r>
              <a:rPr lang="en-US" altLang="zh-CN" dirty="0" smtClean="0"/>
              <a:t>length:12, range:0-999999999999)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07876" y="4470388"/>
            <a:ext cx="96989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77772" y="4470388"/>
            <a:ext cx="27150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90571" y="3932457"/>
            <a:ext cx="634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Object Id special for Full NE Id (</a:t>
            </a:r>
            <a:r>
              <a:rPr lang="en-US" altLang="zh-CN" sz="2800" b="1" dirty="0" smtClean="0"/>
              <a:t>length:12)</a:t>
            </a:r>
            <a:endParaRPr lang="zh-CN" altLang="en-US" sz="28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010201" y="5911547"/>
            <a:ext cx="22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NeGroup Id (</a:t>
            </a:r>
            <a:r>
              <a:rPr lang="en-US" altLang="zh-CN" dirty="0" smtClean="0"/>
              <a:t>length:3)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078983" y="5912817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 Id (</a:t>
            </a:r>
            <a:r>
              <a:rPr lang="en-US" altLang="zh-CN" dirty="0" smtClean="0"/>
              <a:t>length:9)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5" idx="0"/>
          </p:cNvCxnSpPr>
          <p:nvPr/>
        </p:nvCxnSpPr>
        <p:spPr>
          <a:xfrm>
            <a:off x="2792824" y="5301385"/>
            <a:ext cx="336049" cy="61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2"/>
            <a:endCxn id="36" idx="0"/>
          </p:cNvCxnSpPr>
          <p:nvPr/>
        </p:nvCxnSpPr>
        <p:spPr>
          <a:xfrm>
            <a:off x="4635304" y="5301385"/>
            <a:ext cx="1268456" cy="61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190571" y="239533"/>
            <a:ext cx="534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ID format for all </a:t>
            </a:r>
            <a:r>
              <a:rPr lang="en-US" altLang="zh-CN" dirty="0" smtClean="0"/>
              <a:t>objects(length:15)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251102" y="4469745"/>
            <a:ext cx="427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012000000001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06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091" y="1012406"/>
            <a:ext cx="24739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Object type code: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0: NE</a:t>
            </a:r>
          </a:p>
          <a:p>
            <a:r>
              <a:rPr lang="en-US" altLang="zh-CN" sz="2000" b="1" dirty="0" smtClean="0"/>
              <a:t>1: Port</a:t>
            </a:r>
          </a:p>
          <a:p>
            <a:r>
              <a:rPr lang="en-US" altLang="zh-CN" sz="2000" b="1" dirty="0" smtClean="0"/>
              <a:t>2: CTP</a:t>
            </a:r>
          </a:p>
          <a:p>
            <a:r>
              <a:rPr lang="en-US" altLang="zh-CN" sz="2000" b="1" dirty="0" smtClean="0"/>
              <a:t>3: </a:t>
            </a:r>
            <a:r>
              <a:rPr lang="en-US" altLang="zh-CN" sz="2000" b="1" dirty="0" err="1" smtClean="0"/>
              <a:t>Board&amp;Holder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4: </a:t>
            </a:r>
            <a:r>
              <a:rPr lang="en-US" altLang="zh-CN" sz="2000" b="1" dirty="0" err="1" smtClean="0"/>
              <a:t>PhysicalLink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5: </a:t>
            </a:r>
            <a:r>
              <a:rPr lang="en-US" altLang="zh-CN" sz="2000" b="1" dirty="0" err="1" smtClean="0"/>
              <a:t>LinkConnection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6: </a:t>
            </a:r>
            <a:r>
              <a:rPr lang="en-US" altLang="zh-CN" sz="2000" b="1" dirty="0" err="1" smtClean="0"/>
              <a:t>CrossConnection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7: SNC</a:t>
            </a:r>
          </a:p>
          <a:p>
            <a:r>
              <a:rPr lang="en-US" altLang="zh-CN" sz="2000" b="1" dirty="0" smtClean="0"/>
              <a:t>8: EVC</a:t>
            </a:r>
          </a:p>
          <a:p>
            <a:r>
              <a:rPr lang="en-US" altLang="zh-CN" sz="2000" b="1" dirty="0" smtClean="0"/>
              <a:t>9: </a:t>
            </a:r>
            <a:r>
              <a:rPr lang="en-US" altLang="zh-CN" sz="2000" b="1" dirty="0" err="1" smtClean="0"/>
              <a:t>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10: </a:t>
            </a:r>
            <a:r>
              <a:rPr lang="en-US" altLang="zh-CN" sz="2000" b="1" dirty="0" err="1" smtClean="0"/>
              <a:t>EProtectionGroup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11: Alarm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2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89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Min</dc:creator>
  <cp:lastModifiedBy>CHEN Min E</cp:lastModifiedBy>
  <cp:revision>8</cp:revision>
  <dcterms:created xsi:type="dcterms:W3CDTF">2016-04-05T11:24:48Z</dcterms:created>
  <dcterms:modified xsi:type="dcterms:W3CDTF">2016-04-06T05:24:05Z</dcterms:modified>
</cp:coreProperties>
</file>