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2" r:id="rId2"/>
    <p:sldId id="292" r:id="rId3"/>
    <p:sldId id="258" r:id="rId4"/>
    <p:sldId id="285" r:id="rId5"/>
    <p:sldId id="287" r:id="rId6"/>
    <p:sldId id="288" r:id="rId7"/>
    <p:sldId id="289" r:id="rId8"/>
    <p:sldId id="290" r:id="rId9"/>
    <p:sldId id="291" r:id="rId10"/>
    <p:sldId id="260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44148" autoAdjust="0"/>
    <p:restoredTop sz="86437" autoAdjust="0"/>
  </p:normalViewPr>
  <p:slideViewPr>
    <p:cSldViewPr>
      <p:cViewPr>
        <p:scale>
          <a:sx n="98" d="100"/>
          <a:sy n="98" d="100"/>
        </p:scale>
        <p:origin x="-1920" y="-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9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3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.bin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590837733005513E-2"/>
          <c:y val="4.4023044503926356E-2"/>
          <c:w val="0.94382387464194795"/>
          <c:h val="0.830257917687936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2DB400"/>
            </a:solidFill>
            <a:ln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4669D7"/>
              </a:solidFill>
              <a:ln>
                <a:noFill/>
              </a:ln>
            </c:spPr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  <c:spPr>
              <a:solidFill>
                <a:srgbClr val="4669D7"/>
              </a:solidFill>
              <a:ln>
                <a:noFill/>
              </a:ln>
            </c:spPr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  <c:spPr>
              <a:solidFill>
                <a:srgbClr val="4669D7"/>
              </a:solidFill>
              <a:ln>
                <a:noFill/>
              </a:ln>
            </c:spPr>
          </c:dPt>
          <c:dPt>
            <c:idx val="6"/>
            <c:invertIfNegative val="0"/>
            <c:bubble3D val="0"/>
          </c:dPt>
          <c:cat>
            <c:strRef>
              <c:f>Sheet1!$A$2:$A$8</c:f>
              <c:strCache>
                <c:ptCount val="7"/>
                <c:pt idx="0">
                  <c:v>내용</c:v>
                </c:pt>
                <c:pt idx="1">
                  <c:v>내용</c:v>
                </c:pt>
                <c:pt idx="2">
                  <c:v>내용</c:v>
                </c:pt>
                <c:pt idx="3">
                  <c:v>내용</c:v>
                </c:pt>
                <c:pt idx="4">
                  <c:v>내용</c:v>
                </c:pt>
                <c:pt idx="5">
                  <c:v>내용</c:v>
                </c:pt>
                <c:pt idx="6">
                  <c:v>내용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2.5</c:v>
                </c:pt>
                <c:pt idx="6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axId val="265369472"/>
        <c:axId val="265371008"/>
      </c:barChart>
      <c:catAx>
        <c:axId val="2653694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>
            <a:solidFill>
              <a:schemeClr val="bg1">
                <a:lumMod val="75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tx1"/>
                </a:solidFill>
              </a:defRPr>
            </a:pPr>
            <a:endParaRPr lang="ko-KR"/>
          </a:p>
        </c:txPr>
        <c:crossAx val="265371008"/>
        <c:crosses val="autoZero"/>
        <c:auto val="1"/>
        <c:lblAlgn val="ctr"/>
        <c:lblOffset val="100"/>
        <c:noMultiLvlLbl val="0"/>
      </c:catAx>
      <c:valAx>
        <c:axId val="265371008"/>
        <c:scaling>
          <c:orientation val="minMax"/>
        </c:scaling>
        <c:delete val="0"/>
        <c:axPos val="l"/>
        <c:majorGridlines>
          <c:spPr>
            <a:ln w="3175"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tx1"/>
                </a:solidFill>
              </a:defRPr>
            </a:pPr>
            <a:endParaRPr lang="ko-KR"/>
          </a:p>
        </c:txPr>
        <c:crossAx val="265369472"/>
        <c:crosses val="autoZero"/>
        <c:crossBetween val="between"/>
        <c:majorUnit val="1"/>
      </c:valAx>
      <c:spPr>
        <a:ln>
          <a:solidFill>
            <a:schemeClr val="bg1">
              <a:lumMod val="75000"/>
            </a:schemeClr>
          </a:solidFill>
        </a:ln>
      </c:spPr>
    </c:plotArea>
    <c:plotVisOnly val="1"/>
    <c:dispBlanksAs val="gap"/>
    <c:showDLblsOverMax val="0"/>
  </c:chart>
  <c:txPr>
    <a:bodyPr/>
    <a:lstStyle/>
    <a:p>
      <a:pPr>
        <a:defRPr sz="1000" baseline="0">
          <a:solidFill>
            <a:schemeClr val="bg1"/>
          </a:solidFill>
          <a:latin typeface="나눔바른고딕" panose="020B0603020101020101" pitchFamily="50" charset="-127"/>
          <a:ea typeface="나눔바른고딕" panose="020B0603020101020101" pitchFamily="50" charset="-127"/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/>
              <a:t>제목</a:t>
            </a:r>
          </a:p>
        </c:rich>
      </c:tx>
      <c:layout/>
      <c:overlay val="0"/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내용</c:v>
                </c:pt>
              </c:strCache>
            </c:strRef>
          </c:tx>
          <c:spPr>
            <a:solidFill>
              <a:srgbClr val="4BB393">
                <a:alpha val="80000"/>
              </a:srgbClr>
            </a:solidFill>
          </c:spPr>
          <c:dLbls>
            <c:delete val="1"/>
          </c:dLbls>
          <c:cat>
            <c:strRef>
              <c:f>Sheet1!$A$2:$A$9</c:f>
              <c:strCache>
                <c:ptCount val="8"/>
                <c:pt idx="0">
                  <c:v>내용</c:v>
                </c:pt>
                <c:pt idx="1">
                  <c:v>내용</c:v>
                </c:pt>
                <c:pt idx="2">
                  <c:v>내용</c:v>
                </c:pt>
                <c:pt idx="3">
                  <c:v>내용</c:v>
                </c:pt>
                <c:pt idx="4">
                  <c:v>내용</c:v>
                </c:pt>
                <c:pt idx="5">
                  <c:v>내용</c:v>
                </c:pt>
                <c:pt idx="6">
                  <c:v>내용</c:v>
                </c:pt>
                <c:pt idx="7">
                  <c:v>내용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</c:v>
                </c:pt>
                <c:pt idx="1">
                  <c:v>2</c:v>
                </c:pt>
                <c:pt idx="2">
                  <c:v>3</c:v>
                </c:pt>
                <c:pt idx="3">
                  <c:v>4.5</c:v>
                </c:pt>
                <c:pt idx="4">
                  <c:v>4.3</c:v>
                </c:pt>
                <c:pt idx="5">
                  <c:v>3</c:v>
                </c:pt>
                <c:pt idx="6">
                  <c:v>3.5</c:v>
                </c:pt>
                <c:pt idx="7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내용2</c:v>
                </c:pt>
              </c:strCache>
            </c:strRef>
          </c:tx>
          <c:spPr>
            <a:solidFill>
              <a:srgbClr val="2DB400">
                <a:alpha val="85000"/>
              </a:srgbClr>
            </a:solidFill>
          </c:spPr>
          <c:dLbls>
            <c:delete val="1"/>
          </c:dLbls>
          <c:cat>
            <c:strRef>
              <c:f>Sheet1!$A$2:$A$9</c:f>
              <c:strCache>
                <c:ptCount val="8"/>
                <c:pt idx="0">
                  <c:v>내용</c:v>
                </c:pt>
                <c:pt idx="1">
                  <c:v>내용</c:v>
                </c:pt>
                <c:pt idx="2">
                  <c:v>내용</c:v>
                </c:pt>
                <c:pt idx="3">
                  <c:v>내용</c:v>
                </c:pt>
                <c:pt idx="4">
                  <c:v>내용</c:v>
                </c:pt>
                <c:pt idx="5">
                  <c:v>내용</c:v>
                </c:pt>
                <c:pt idx="6">
                  <c:v>내용</c:v>
                </c:pt>
                <c:pt idx="7">
                  <c:v>내용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3</c:v>
                </c:pt>
                <c:pt idx="1">
                  <c:v>4.5</c:v>
                </c:pt>
                <c:pt idx="2">
                  <c:v>3.5</c:v>
                </c:pt>
                <c:pt idx="3">
                  <c:v>3.8</c:v>
                </c:pt>
                <c:pt idx="4">
                  <c:v>3</c:v>
                </c:pt>
                <c:pt idx="5">
                  <c:v>2.5</c:v>
                </c:pt>
                <c:pt idx="6">
                  <c:v>2.2999999999999998</c:v>
                </c:pt>
                <c:pt idx="7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내용3</c:v>
                </c:pt>
              </c:strCache>
            </c:strRef>
          </c:tx>
          <c:spPr>
            <a:solidFill>
              <a:srgbClr val="4669D7">
                <a:alpha val="80000"/>
              </a:srgbClr>
            </a:solidFill>
            <a:ln>
              <a:noFill/>
            </a:ln>
          </c:spPr>
          <c:dLbls>
            <c:delete val="1"/>
          </c:dLbls>
          <c:cat>
            <c:strRef>
              <c:f>Sheet1!$A$2:$A$9</c:f>
              <c:strCache>
                <c:ptCount val="8"/>
                <c:pt idx="0">
                  <c:v>내용</c:v>
                </c:pt>
                <c:pt idx="1">
                  <c:v>내용</c:v>
                </c:pt>
                <c:pt idx="2">
                  <c:v>내용</c:v>
                </c:pt>
                <c:pt idx="3">
                  <c:v>내용</c:v>
                </c:pt>
                <c:pt idx="4">
                  <c:v>내용</c:v>
                </c:pt>
                <c:pt idx="5">
                  <c:v>내용</c:v>
                </c:pt>
                <c:pt idx="6">
                  <c:v>내용</c:v>
                </c:pt>
                <c:pt idx="7">
                  <c:v>내용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2</c:v>
                </c:pt>
                <c:pt idx="1">
                  <c:v>1.5</c:v>
                </c:pt>
                <c:pt idx="2">
                  <c:v>1.3</c:v>
                </c:pt>
                <c:pt idx="3">
                  <c:v>1</c:v>
                </c:pt>
                <c:pt idx="4">
                  <c:v>2</c:v>
                </c:pt>
                <c:pt idx="5">
                  <c:v>2.2999999999999998</c:v>
                </c:pt>
                <c:pt idx="6">
                  <c:v>2.5</c:v>
                </c:pt>
                <c:pt idx="7">
                  <c:v>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65459584"/>
        <c:axId val="265461120"/>
      </c:areaChart>
      <c:catAx>
        <c:axId val="2654595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>
            <a:solidFill>
              <a:schemeClr val="bg1">
                <a:lumMod val="75000"/>
              </a:schemeClr>
            </a:solidFill>
          </a:ln>
        </c:spPr>
        <c:crossAx val="265461120"/>
        <c:crosses val="autoZero"/>
        <c:auto val="1"/>
        <c:lblAlgn val="ctr"/>
        <c:lblOffset val="100"/>
        <c:noMultiLvlLbl val="0"/>
      </c:catAx>
      <c:valAx>
        <c:axId val="26546112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>
            <a:solidFill>
              <a:schemeClr val="bg1">
                <a:lumMod val="75000"/>
              </a:schemeClr>
            </a:solidFill>
          </a:ln>
        </c:spPr>
        <c:crossAx val="265459584"/>
        <c:crosses val="autoZero"/>
        <c:crossBetween val="midCat"/>
        <c:majorUnit val="1"/>
        <c:minorUnit val="1"/>
      </c:valAx>
      <c:spPr>
        <a:ln>
          <a:solidFill>
            <a:schemeClr val="bg1">
              <a:lumMod val="75000"/>
            </a:schemeClr>
          </a:solidFill>
        </a:ln>
      </c:spPr>
    </c:plotArea>
    <c:legend>
      <c:legendPos val="b"/>
      <c:layout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800" baseline="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</a:defRPr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내용</c:v>
                </c:pt>
              </c:strCache>
            </c:strRef>
          </c:tx>
          <c:spPr>
            <a:ln w="38100">
              <a:solidFill>
                <a:srgbClr val="2DB400"/>
              </a:solidFill>
            </a:ln>
          </c:spPr>
          <c:marker>
            <c:symbol val="circle"/>
            <c:size val="7"/>
            <c:spPr>
              <a:solidFill>
                <a:srgbClr val="2DB400"/>
              </a:solidFill>
              <a:ln>
                <a:solidFill>
                  <a:srgbClr val="2DB400"/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내용2</c:v>
                </c:pt>
              </c:strCache>
            </c:strRef>
          </c:tx>
          <c:spPr>
            <a:ln w="38100">
              <a:solidFill>
                <a:srgbClr val="4669D7"/>
              </a:solidFill>
            </a:ln>
          </c:spPr>
          <c:marker>
            <c:symbol val="circle"/>
            <c:size val="7"/>
            <c:spPr>
              <a:solidFill>
                <a:srgbClr val="4669D7"/>
              </a:solidFill>
              <a:ln w="19050">
                <a:solidFill>
                  <a:srgbClr val="4669D7"/>
                </a:solidFill>
                <a:prstDash val="solid"/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내용3</c:v>
                </c:pt>
              </c:strCache>
            </c:strRef>
          </c:tx>
          <c:spPr>
            <a:ln w="38100">
              <a:solidFill>
                <a:schemeClr val="accent1">
                  <a:lumMod val="75000"/>
                </a:schemeClr>
              </a:solidFill>
            </a:ln>
          </c:spPr>
          <c:marker>
            <c:symbol val="circle"/>
            <c:size val="7"/>
            <c:spPr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496896"/>
        <c:axId val="186499072"/>
      </c:lineChart>
      <c:catAx>
        <c:axId val="1864968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15875">
            <a:solidFill>
              <a:schemeClr val="bg1">
                <a:lumMod val="75000"/>
              </a:schemeClr>
            </a:solidFill>
          </a:ln>
        </c:spPr>
        <c:crossAx val="186499072"/>
        <c:crosses val="autoZero"/>
        <c:auto val="1"/>
        <c:lblAlgn val="ctr"/>
        <c:lblOffset val="100"/>
        <c:noMultiLvlLbl val="0"/>
      </c:catAx>
      <c:valAx>
        <c:axId val="186499072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in"/>
        <c:minorTickMark val="none"/>
        <c:tickLblPos val="nextTo"/>
        <c:spPr>
          <a:ln>
            <a:noFill/>
          </a:ln>
        </c:spPr>
        <c:crossAx val="186496896"/>
        <c:crosses val="autoZero"/>
        <c:crossBetween val="between"/>
      </c:valAx>
      <c:spPr>
        <a:ln>
          <a:solidFill>
            <a:schemeClr val="bg1">
              <a:lumMod val="75000"/>
            </a:schemeClr>
          </a:solidFill>
        </a:ln>
      </c:spPr>
    </c:plotArea>
    <c:legend>
      <c:legendPos val="t"/>
      <c:layout>
        <c:manualLayout>
          <c:xMode val="edge"/>
          <c:yMode val="edge"/>
          <c:x val="0.59443901886364858"/>
          <c:y val="2.1596158119183341E-2"/>
          <c:w val="0.4051608225866643"/>
          <c:h val="5.4379161952527517E-2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800" baseline="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</a:defRPr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3"/>
    </mc:Choice>
    <mc:Fallback>
      <c:style val="23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/>
                </a:solidFill>
              </a:defRPr>
            </a:pPr>
            <a:r>
              <a:rPr lang="ko-KR" dirty="0">
                <a:solidFill>
                  <a:schemeClr val="tx1"/>
                </a:solidFill>
              </a:rPr>
              <a:t>제목</a:t>
            </a:r>
          </a:p>
        </c:rich>
      </c:tx>
      <c:layout>
        <c:manualLayout>
          <c:xMode val="edge"/>
          <c:yMode val="edge"/>
          <c:x val="0.43914066170471289"/>
          <c:y val="1.928760027158196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내용</c:v>
                </c:pt>
              </c:strCache>
            </c:strRef>
          </c:tx>
          <c:spPr>
            <a:solidFill>
              <a:srgbClr val="4669D7"/>
            </a:solidFill>
          </c:spPr>
          <c:dPt>
            <c:idx val="0"/>
            <c:bubble3D val="0"/>
          </c:dPt>
          <c:dPt>
            <c:idx val="1"/>
            <c:bubble3D val="0"/>
            <c:spPr>
              <a:solidFill>
                <a:srgbClr val="3C58B0"/>
              </a:solidFill>
            </c:spPr>
          </c:dPt>
          <c:dPt>
            <c:idx val="2"/>
            <c:bubble3D val="0"/>
            <c:spPr>
              <a:solidFill>
                <a:srgbClr val="38519E"/>
              </a:solidFill>
            </c:spPr>
          </c:dPt>
          <c:dPt>
            <c:idx val="3"/>
            <c:bubble3D val="0"/>
            <c:spPr>
              <a:solidFill>
                <a:srgbClr val="34498B"/>
              </a:solidFill>
            </c:spPr>
          </c:dPt>
          <c:dPt>
            <c:idx val="4"/>
            <c:bubble3D val="0"/>
            <c:spPr>
              <a:solidFill>
                <a:srgbClr val="2F4178"/>
              </a:solidFill>
            </c:spPr>
          </c:dPt>
          <c:dLbls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내용</c:v>
                </c:pt>
                <c:pt idx="1">
                  <c:v>내용</c:v>
                </c:pt>
                <c:pt idx="2">
                  <c:v>내용</c:v>
                </c:pt>
                <c:pt idx="3">
                  <c:v>내용</c:v>
                </c:pt>
                <c:pt idx="4">
                  <c:v>내용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6.5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1.1000000000000001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내용2</c:v>
                </c:pt>
              </c:strCache>
            </c:strRef>
          </c:tx>
          <c:dLbls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내용</c:v>
                </c:pt>
                <c:pt idx="1">
                  <c:v>내용</c:v>
                </c:pt>
                <c:pt idx="2">
                  <c:v>내용</c:v>
                </c:pt>
                <c:pt idx="3">
                  <c:v>내용</c:v>
                </c:pt>
                <c:pt idx="4">
                  <c:v>내용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3.2</c:v>
                </c:pt>
                <c:pt idx="1">
                  <c:v>4.3</c:v>
                </c:pt>
                <c:pt idx="2">
                  <c:v>3.6</c:v>
                </c:pt>
                <c:pt idx="3">
                  <c:v>3.8</c:v>
                </c:pt>
                <c:pt idx="4">
                  <c:v>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내용3</c:v>
                </c:pt>
              </c:strCache>
            </c:strRef>
          </c:tx>
          <c:dLbls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내용</c:v>
                </c:pt>
                <c:pt idx="1">
                  <c:v>내용</c:v>
                </c:pt>
                <c:pt idx="2">
                  <c:v>내용</c:v>
                </c:pt>
                <c:pt idx="3">
                  <c:v>내용</c:v>
                </c:pt>
                <c:pt idx="4">
                  <c:v>내용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2.1</c:v>
                </c:pt>
                <c:pt idx="1">
                  <c:v>1.9000000000000001</c:v>
                </c:pt>
                <c:pt idx="2">
                  <c:v>1.7000000000000004</c:v>
                </c:pt>
                <c:pt idx="3">
                  <c:v>1.5</c:v>
                </c:pt>
                <c:pt idx="4">
                  <c:v>2.2000000000000002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b"/>
      <c:layout>
        <c:manualLayout>
          <c:xMode val="edge"/>
          <c:yMode val="edge"/>
          <c:x val="0.12689999010904776"/>
          <c:y val="0.93265496517212754"/>
          <c:w val="0.7415943258473251"/>
          <c:h val="5.7096802205159794E-2"/>
        </c:manualLayout>
      </c:layout>
      <c:overlay val="0"/>
      <c:txPr>
        <a:bodyPr/>
        <a:lstStyle/>
        <a:p>
          <a:pPr>
            <a:defRPr>
              <a:solidFill>
                <a:schemeClr val="tx1"/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000" baseline="0">
          <a:solidFill>
            <a:schemeClr val="bg1"/>
          </a:solidFill>
          <a:latin typeface="나눔바른고딕" panose="020B0603020101020101" pitchFamily="50" charset="-127"/>
          <a:ea typeface="나눔바른고딕" panose="020B0603020101020101" pitchFamily="50" charset="-127"/>
        </a:defRPr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4"/>
    </mc:Choice>
    <mc:Fallback>
      <c:style val="24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/>
                </a:solidFill>
              </a:defRPr>
            </a:pPr>
            <a:r>
              <a:rPr lang="ko-KR" dirty="0">
                <a:solidFill>
                  <a:schemeClr val="tx1"/>
                </a:solidFill>
              </a:rPr>
              <a:t>제목</a:t>
            </a:r>
          </a:p>
        </c:rich>
      </c:tx>
      <c:layout>
        <c:manualLayout>
          <c:xMode val="edge"/>
          <c:yMode val="edge"/>
          <c:x val="0.44400482917233031"/>
          <c:y val="8.2962401654208651E-2"/>
        </c:manualLayout>
      </c:layout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내용</c:v>
                </c:pt>
              </c:strCache>
            </c:strRef>
          </c:tx>
          <c:spPr>
            <a:solidFill>
              <a:srgbClr val="109D24"/>
            </a:solidFill>
          </c:spPr>
          <c:dPt>
            <c:idx val="0"/>
            <c:bubble3D val="0"/>
          </c:dPt>
          <c:dPt>
            <c:idx val="1"/>
            <c:bubble3D val="0"/>
            <c:spPr>
              <a:solidFill>
                <a:srgbClr val="118221"/>
              </a:solidFill>
            </c:spPr>
          </c:dPt>
          <c:dPt>
            <c:idx val="2"/>
            <c:bubble3D val="0"/>
            <c:spPr>
              <a:solidFill>
                <a:srgbClr val="146820"/>
              </a:solidFill>
            </c:spPr>
          </c:dPt>
          <c:dPt>
            <c:idx val="3"/>
            <c:bubble3D val="0"/>
            <c:spPr>
              <a:solidFill>
                <a:srgbClr val="164F1E"/>
              </a:solidFill>
            </c:spPr>
          </c:dPt>
          <c:dPt>
            <c:idx val="4"/>
            <c:bubble3D val="0"/>
            <c:spPr>
              <a:solidFill>
                <a:srgbClr val="18421E"/>
              </a:solidFill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pPr algn="ctr">
                      <a:defRPr/>
                    </a:pPr>
                    <a:r>
                      <a:rPr lang="en-US"/>
                      <a:t>36%</a:t>
                    </a:r>
                  </a:p>
                </c:rich>
              </c:tx>
              <c:spPr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pPr algn="ctr">
                      <a:defRPr/>
                    </a:pPr>
                    <a:r>
                      <a:rPr lang="en-US"/>
                      <a:t>14%</a:t>
                    </a:r>
                  </a:p>
                </c:rich>
              </c:tx>
              <c:spPr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pPr algn="ctr">
                      <a:defRPr/>
                    </a:pPr>
                    <a:r>
                      <a:rPr lang="en-US"/>
                      <a:t>19%</a:t>
                    </a:r>
                  </a:p>
                </c:rich>
              </c:tx>
              <c:spPr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layout/>
              <c:tx>
                <c:rich>
                  <a:bodyPr/>
                  <a:lstStyle/>
                  <a:p>
                    <a:pPr algn="ctr" rtl="0">
                      <a:defRPr/>
                    </a:pPr>
                    <a:r>
                      <a:rPr lang="en-US"/>
                      <a:t>25%</a:t>
                    </a:r>
                  </a:p>
                </c:rich>
              </c:tx>
              <c:spPr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layout/>
              <c:tx>
                <c:rich>
                  <a:bodyPr/>
                  <a:lstStyle/>
                  <a:p>
                    <a:pPr algn="ctr" rtl="0">
                      <a:defRPr/>
                    </a:pPr>
                    <a:r>
                      <a:rPr lang="en-US"/>
                      <a:t>6%</a:t>
                    </a:r>
                  </a:p>
                </c:rich>
              </c:tx>
              <c:spPr/>
              <c:showLegendKey val="0"/>
              <c:showVal val="0"/>
              <c:showCatName val="0"/>
              <c:showSerName val="0"/>
              <c:showPercent val="1"/>
              <c:showBubbleSize val="0"/>
            </c:dLbl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내용</c:v>
                </c:pt>
                <c:pt idx="1">
                  <c:v>내용</c:v>
                </c:pt>
                <c:pt idx="2">
                  <c:v>내용</c:v>
                </c:pt>
                <c:pt idx="3">
                  <c:v>내용</c:v>
                </c:pt>
                <c:pt idx="4">
                  <c:v>내용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6.5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1.1000000000000001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0"/>
      </c:doughnutChart>
    </c:plotArea>
    <c:legend>
      <c:legendPos val="b"/>
      <c:layout>
        <c:manualLayout>
          <c:xMode val="edge"/>
          <c:yMode val="edge"/>
          <c:x val="0.17165103506132554"/>
          <c:y val="0.88312859140331179"/>
          <c:w val="0.65669748774917402"/>
          <c:h val="5.3105337809348591E-2"/>
        </c:manualLayout>
      </c:layout>
      <c:overlay val="0"/>
      <c:txPr>
        <a:bodyPr/>
        <a:lstStyle/>
        <a:p>
          <a:pPr>
            <a:defRPr>
              <a:solidFill>
                <a:schemeClr val="tx1"/>
              </a:solidFill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000" baseline="0">
          <a:solidFill>
            <a:schemeClr val="bg1"/>
          </a:solidFill>
          <a:latin typeface="나눔바른고딕" panose="020B0603020101020101" pitchFamily="50" charset="-127"/>
          <a:ea typeface="나눔바른고딕" panose="020B0603020101020101" pitchFamily="50" charset="-127"/>
        </a:defRPr>
      </a:pPr>
      <a:endParaRPr lang="ko-K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EE508-E6D0-4648-B6D2-38C44CE8FAAB}" type="datetimeFigureOut">
              <a:rPr lang="ko-KR" altLang="en-US" smtClean="0"/>
              <a:t>2013-12-04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4F163-CEA8-49D6-BAEB-CFF7E3C98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163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CF068-DEA1-4643-B807-89A7146A4070}" type="datetimeFigureOut">
              <a:rPr lang="ko-KR" altLang="en-US" smtClean="0"/>
              <a:t>2013-12-04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BCD24-FD72-452C-8969-09628A5F2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 hasCustomPrompt="1"/>
          </p:nvPr>
        </p:nvSpPr>
        <p:spPr>
          <a:xfrm>
            <a:off x="252000" y="308691"/>
            <a:ext cx="86400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5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문서의 제목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나눔바른고딕</a:t>
            </a:r>
            <a:r>
              <a:rPr lang="ko-KR" altLang="en-US" dirty="0" smtClean="0"/>
              <a:t> </a:t>
            </a:r>
            <a:r>
              <a:rPr lang="en-US" altLang="ko-KR" dirty="0" smtClean="0"/>
              <a:t>R, 45pt</a:t>
            </a:r>
            <a:endParaRPr lang="ko-KR" altLang="en-US" dirty="0"/>
          </a:p>
        </p:txBody>
      </p:sp>
      <p:sp>
        <p:nvSpPr>
          <p:cNvPr id="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2000" y="2291708"/>
            <a:ext cx="8640000" cy="110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000" baseline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작성자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 10pt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소속팀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상위부서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 10pt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대외비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3934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74638"/>
            <a:ext cx="8640000" cy="338400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latinLnBrk="1" hangingPunct="1">
              <a:spcBef>
                <a:spcPct val="0"/>
              </a:spcBef>
              <a:buNone/>
              <a:defRPr lang="ko-KR" altLang="en-US" sz="1600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2000" y="980728"/>
            <a:ext cx="8640000" cy="4525963"/>
          </a:xfrm>
          <a:prstGeom prst="rect">
            <a:avLst/>
          </a:prstGeom>
        </p:spPr>
        <p:txBody>
          <a:bodyPr/>
          <a:lstStyle>
            <a:lvl1pPr marL="0" indent="-1800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400" b="1" baseline="0">
                <a:ln>
                  <a:noFill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180000" indent="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200" b="0" kern="1200" baseline="0">
                <a:ln>
                  <a:noFill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360000" indent="0">
              <a:lnSpc>
                <a:spcPct val="150000"/>
              </a:lnSpc>
              <a:spcBef>
                <a:spcPts val="30"/>
              </a:spcBef>
              <a:buFontTx/>
              <a:buNone/>
              <a:defRPr sz="1000">
                <a:solidFill>
                  <a:schemeClr val="tx1"/>
                </a:solidFill>
              </a:defRPr>
            </a:lvl3pPr>
            <a:lvl4pPr marL="540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tx1"/>
                </a:solidFill>
              </a:defRPr>
            </a:lvl4pPr>
            <a:lvl5pPr marL="648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tx1"/>
                </a:solidFill>
              </a:defRPr>
            </a:lvl5pPr>
            <a:lvl6pPr marL="828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tx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2199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375786"/>
            <a:ext cx="8640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en-US" altLang="ko-KR" sz="3600" b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dirty="0" smtClean="0"/>
              <a:t>1.</a:t>
            </a:r>
            <a:r>
              <a:rPr lang="ko-KR" altLang="en-US" dirty="0" err="1" smtClean="0"/>
              <a:t>챕터</a:t>
            </a:r>
            <a:r>
              <a:rPr lang="ko-KR" altLang="en-US" dirty="0" smtClean="0"/>
              <a:t> 제목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나눔바른고딕</a:t>
            </a:r>
            <a:r>
              <a:rPr lang="ko-KR" altLang="en-US" dirty="0" smtClean="0"/>
              <a:t> </a:t>
            </a:r>
            <a:r>
              <a:rPr lang="en-US" altLang="ko-KR" dirty="0" smtClean="0"/>
              <a:t>R, 36pt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610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일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ko-KR" sz="1600" b="1" kern="1200"/>
            </a:lvl1pPr>
          </a:lstStyle>
          <a:p>
            <a:pPr marL="0" defTabSz="914400" rtl="0" eaLnBrk="1" latinLnBrk="1" hangingPunct="1">
              <a:spcBef>
                <a:spcPct val="0"/>
              </a:spcBef>
              <a:defRPr/>
            </a:pPr>
            <a:r>
              <a:rPr lang="en-US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1.1  </a:t>
            </a:r>
            <a:r>
              <a:rPr lang="ko-KR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페이지 제목</a:t>
            </a:r>
            <a:r>
              <a:rPr lang="en-US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ko-KR" altLang="ko-KR" sz="1600" b="1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나눔바른고딕</a:t>
            </a:r>
            <a:r>
              <a:rPr lang="en-US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</a:t>
            </a:r>
            <a:endParaRPr lang="en-US" altLang="ko-KR" sz="750" spc="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tx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tx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tx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tx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tx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32153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대외비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ko-KR" sz="1600" b="1" kern="1200"/>
            </a:lvl1pPr>
          </a:lstStyle>
          <a:p>
            <a:pPr marL="0" defTabSz="914400" rtl="0" eaLnBrk="1" latinLnBrk="1" hangingPunct="1">
              <a:spcBef>
                <a:spcPct val="0"/>
              </a:spcBef>
              <a:defRPr/>
            </a:pPr>
            <a:r>
              <a:rPr lang="en-US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1.1  </a:t>
            </a:r>
            <a:r>
              <a:rPr lang="ko-KR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페이지 제목</a:t>
            </a:r>
            <a:r>
              <a:rPr lang="en-US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ko-KR" altLang="ko-KR" sz="1600" b="1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나눔바른고딕</a:t>
            </a:r>
            <a:r>
              <a:rPr lang="en-US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대외비</a:t>
            </a:r>
            <a:endParaRPr lang="en-US" altLang="ko-KR" sz="750" spc="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tx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tx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tx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tx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tx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590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기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ko-KR" sz="1600" b="1" kern="1200"/>
            </a:lvl1pPr>
          </a:lstStyle>
          <a:p>
            <a:pPr marL="0" defTabSz="914400" rtl="0" eaLnBrk="1" latinLnBrk="1" hangingPunct="1">
              <a:spcBef>
                <a:spcPct val="0"/>
              </a:spcBef>
              <a:defRPr/>
            </a:pPr>
            <a:r>
              <a:rPr lang="en-US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1.1  </a:t>
            </a:r>
            <a:r>
              <a:rPr lang="ko-KR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페이지 제목</a:t>
            </a:r>
            <a:r>
              <a:rPr lang="en-US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ko-KR" altLang="ko-KR" sz="1600" b="1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나눔바른고딕</a:t>
            </a:r>
            <a:r>
              <a:rPr lang="en-US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기밀</a:t>
            </a:r>
            <a:endParaRPr lang="en-US" altLang="ko-KR" sz="750" spc="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tx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tx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tx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tx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tx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1880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마지막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375786"/>
            <a:ext cx="8640000" cy="648000"/>
          </a:xfrm>
          <a:prstGeom prst="rect">
            <a:avLst/>
          </a:prstGeom>
        </p:spPr>
        <p:txBody>
          <a:bodyPr/>
          <a:lstStyle>
            <a:lvl1pPr algn="l">
              <a:defRPr lang="en-US" altLang="ko-KR" sz="3600" b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4500" dirty="0" smtClean="0">
                <a:latin typeface="+mj-ea"/>
              </a:rPr>
              <a:t>End of Document</a:t>
            </a:r>
            <a:endParaRPr lang="ko-KR" altLang="en-US" sz="45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9966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783" y="6452710"/>
            <a:ext cx="849602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3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2" r:id="rId2"/>
    <p:sldLayoutId id="2147483652" r:id="rId3"/>
    <p:sldLayoutId id="2147483673" r:id="rId4"/>
    <p:sldLayoutId id="2147483664" r:id="rId5"/>
    <p:sldLayoutId id="2147483674" r:id="rId6"/>
    <p:sldLayoutId id="214748366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ea typeface="나눔바른고딕" panose="020B0603020101020101" pitchFamily="50" charset="-127"/>
              </a:rPr>
              <a:t>문서의 제목 </a:t>
            </a:r>
            <a:r>
              <a:rPr lang="en-US" altLang="ko-KR" dirty="0" smtClean="0">
                <a:ea typeface="나눔바른고딕" panose="020B0603020101020101" pitchFamily="50" charset="-127"/>
              </a:rPr>
              <a:t/>
            </a:r>
            <a:br>
              <a:rPr lang="en-US" altLang="ko-KR" dirty="0" smtClean="0">
                <a:ea typeface="나눔바른고딕" panose="020B0603020101020101" pitchFamily="50" charset="-127"/>
              </a:rPr>
            </a:br>
            <a:r>
              <a:rPr lang="ko-KR" altLang="en-US" dirty="0" err="1" smtClean="0">
                <a:ea typeface="나눔바른고딕" panose="020B0603020101020101" pitchFamily="50" charset="-127"/>
              </a:rPr>
              <a:t>나눔바른고딕</a:t>
            </a:r>
            <a:r>
              <a:rPr lang="ko-KR" altLang="en-US" dirty="0" smtClean="0"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ea typeface="나눔바른고딕" panose="020B0603020101020101" pitchFamily="50" charset="-127"/>
              </a:rPr>
              <a:t>R, 45pt</a:t>
            </a:r>
            <a:endParaRPr lang="ko-KR" altLang="en-US" dirty="0">
              <a:ea typeface="나눔바른고딕" panose="020B060302010102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ko-KR" altLang="en-US" dirty="0"/>
              <a:t>작성자</a:t>
            </a:r>
            <a:r>
              <a:rPr lang="en-US" altLang="ko-KR" dirty="0"/>
              <a:t>: </a:t>
            </a:r>
            <a:r>
              <a:rPr lang="ko-KR" altLang="en-US" dirty="0" err="1"/>
              <a:t>나눔바른고딕</a:t>
            </a:r>
            <a:r>
              <a:rPr lang="ko-KR" altLang="en-US" dirty="0"/>
              <a:t> </a:t>
            </a:r>
            <a:r>
              <a:rPr lang="en-US" altLang="ko-KR" dirty="0"/>
              <a:t>R, 10pt</a:t>
            </a:r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소속팀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상위부서</a:t>
            </a:r>
            <a:r>
              <a:rPr lang="en-US" altLang="ko-KR" dirty="0" smtClean="0"/>
              <a:t>: </a:t>
            </a:r>
            <a:r>
              <a:rPr lang="ko-KR" altLang="en-US" dirty="0" err="1"/>
              <a:t>나눔바른고딕</a:t>
            </a:r>
            <a:r>
              <a:rPr lang="ko-KR" altLang="en-US" dirty="0"/>
              <a:t> </a:t>
            </a:r>
            <a:r>
              <a:rPr lang="en-US" altLang="ko-KR" dirty="0"/>
              <a:t>R, 10pt</a:t>
            </a:r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대외비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332043" y="2214554"/>
            <a:ext cx="342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2544" y="6482288"/>
            <a:ext cx="9044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ⓒ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 Corp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35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4500" dirty="0" smtClean="0">
                <a:latin typeface="+mj-ea"/>
                <a:ea typeface="+mj-ea"/>
              </a:rPr>
              <a:t>End of Document</a:t>
            </a:r>
            <a:endParaRPr lang="ko-KR" altLang="en-US" sz="4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5759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챕터</a:t>
            </a:r>
            <a:r>
              <a:rPr lang="ko-KR" altLang="en-US" dirty="0"/>
              <a:t> 제목 </a:t>
            </a:r>
            <a:r>
              <a:rPr lang="ko-KR" altLang="en-US" dirty="0" err="1"/>
              <a:t>나눔바른고딕</a:t>
            </a:r>
            <a:r>
              <a:rPr lang="ko-KR" altLang="en-US" dirty="0"/>
              <a:t> </a:t>
            </a:r>
            <a:r>
              <a:rPr lang="en-US" altLang="ko-KR" dirty="0"/>
              <a:t>B, 14pt </a:t>
            </a:r>
          </a:p>
          <a:p>
            <a:pPr lvl="1"/>
            <a:r>
              <a:rPr lang="en-US" altLang="ko-KR" dirty="0"/>
              <a:t>1.1 </a:t>
            </a:r>
            <a:r>
              <a:rPr lang="ko-KR" altLang="en-US" dirty="0" err="1"/>
              <a:t>챕터</a:t>
            </a:r>
            <a:r>
              <a:rPr lang="ko-KR" altLang="en-US" dirty="0"/>
              <a:t> 내용</a:t>
            </a:r>
            <a:r>
              <a:rPr lang="en-US" altLang="ko-KR" dirty="0"/>
              <a:t>: </a:t>
            </a:r>
            <a:r>
              <a:rPr lang="ko-KR" altLang="en-US" dirty="0" err="1"/>
              <a:t>나눔바른고딕</a:t>
            </a:r>
            <a:r>
              <a:rPr lang="ko-KR" altLang="en-US" dirty="0"/>
              <a:t> </a:t>
            </a:r>
            <a:r>
              <a:rPr lang="en-US" altLang="ko-KR" dirty="0"/>
              <a:t>R, 12pt</a:t>
            </a:r>
          </a:p>
          <a:p>
            <a:pPr lvl="1"/>
            <a:r>
              <a:rPr lang="en-US" altLang="ko-KR" dirty="0"/>
              <a:t>1.2 </a:t>
            </a:r>
            <a:r>
              <a:rPr lang="ko-KR" altLang="en-US" dirty="0" err="1"/>
              <a:t>챕터</a:t>
            </a:r>
            <a:r>
              <a:rPr lang="ko-KR" altLang="en-US" dirty="0"/>
              <a:t> 내용</a:t>
            </a:r>
            <a:r>
              <a:rPr lang="en-US" altLang="ko-KR" dirty="0"/>
              <a:t>: </a:t>
            </a:r>
            <a:r>
              <a:rPr lang="ko-KR" altLang="en-US" dirty="0" err="1"/>
              <a:t>나눔바른고딕</a:t>
            </a:r>
            <a:r>
              <a:rPr lang="ko-KR" altLang="en-US" dirty="0"/>
              <a:t> </a:t>
            </a:r>
            <a:r>
              <a:rPr lang="en-US" altLang="ko-KR" dirty="0"/>
              <a:t>R, 12pt</a:t>
            </a:r>
          </a:p>
          <a:p>
            <a:pPr lvl="1"/>
            <a:endParaRPr lang="en-US" altLang="ko-KR" dirty="0"/>
          </a:p>
          <a:p>
            <a:r>
              <a:rPr lang="ko-KR" altLang="ko-KR" dirty="0" err="1"/>
              <a:t>챕터</a:t>
            </a:r>
            <a:r>
              <a:rPr lang="ko-KR" altLang="ko-KR" dirty="0"/>
              <a:t> 제목 </a:t>
            </a:r>
            <a:r>
              <a:rPr lang="ko-KR" altLang="ko-KR" dirty="0" err="1"/>
              <a:t>나눔바른고딕</a:t>
            </a:r>
            <a:r>
              <a:rPr lang="ko-KR" altLang="ko-KR" dirty="0"/>
              <a:t> </a:t>
            </a:r>
            <a:r>
              <a:rPr lang="en-US" altLang="ko-KR" dirty="0"/>
              <a:t>B, 14pt </a:t>
            </a:r>
            <a:endParaRPr lang="ko-KR" altLang="ko-KR" dirty="0"/>
          </a:p>
          <a:p>
            <a:pPr lvl="1"/>
            <a:r>
              <a:rPr lang="en-US" altLang="ko-KR" dirty="0"/>
              <a:t>1.1 </a:t>
            </a:r>
            <a:r>
              <a:rPr lang="ko-KR" altLang="ko-KR" dirty="0" err="1"/>
              <a:t>챕터</a:t>
            </a:r>
            <a:r>
              <a:rPr lang="ko-KR" altLang="ko-KR" dirty="0"/>
              <a:t> 내용</a:t>
            </a:r>
            <a:r>
              <a:rPr lang="en-US" altLang="ko-KR" dirty="0"/>
              <a:t>: </a:t>
            </a:r>
            <a:r>
              <a:rPr lang="ko-KR" altLang="ko-KR" dirty="0" err="1"/>
              <a:t>나눔바른고딕</a:t>
            </a:r>
            <a:r>
              <a:rPr lang="ko-KR" altLang="ko-KR" dirty="0"/>
              <a:t> </a:t>
            </a:r>
            <a:r>
              <a:rPr lang="en-US" altLang="ko-KR" dirty="0"/>
              <a:t>R, 12pt</a:t>
            </a:r>
            <a:endParaRPr lang="ko-KR" altLang="ko-KR" dirty="0"/>
          </a:p>
          <a:p>
            <a:pPr lvl="1"/>
            <a:r>
              <a:rPr lang="en-US" altLang="ko-KR" dirty="0"/>
              <a:t>1.2 </a:t>
            </a:r>
            <a:r>
              <a:rPr lang="ko-KR" altLang="ko-KR" dirty="0" err="1"/>
              <a:t>챕터</a:t>
            </a:r>
            <a:r>
              <a:rPr lang="ko-KR" altLang="ko-KR" dirty="0"/>
              <a:t> 내용</a:t>
            </a:r>
            <a:r>
              <a:rPr lang="en-US" altLang="ko-KR" dirty="0"/>
              <a:t>: </a:t>
            </a:r>
            <a:r>
              <a:rPr lang="ko-KR" altLang="ko-KR" dirty="0" err="1"/>
              <a:t>나눔바른고딕</a:t>
            </a:r>
            <a:r>
              <a:rPr lang="ko-KR" altLang="ko-KR" dirty="0"/>
              <a:t> </a:t>
            </a:r>
            <a:r>
              <a:rPr lang="en-US" altLang="ko-KR" dirty="0"/>
              <a:t>R, 12pt</a:t>
            </a:r>
          </a:p>
          <a:p>
            <a:pPr lvl="1"/>
            <a:endParaRPr lang="ko-KR" altLang="ko-KR" dirty="0"/>
          </a:p>
          <a:p>
            <a:r>
              <a:rPr lang="ko-KR" altLang="ko-KR" dirty="0" err="1"/>
              <a:t>챕터</a:t>
            </a:r>
            <a:r>
              <a:rPr lang="ko-KR" altLang="ko-KR" dirty="0"/>
              <a:t> 제목 </a:t>
            </a:r>
            <a:r>
              <a:rPr lang="ko-KR" altLang="ko-KR" dirty="0" err="1"/>
              <a:t>나눔바른고딕</a:t>
            </a:r>
            <a:r>
              <a:rPr lang="ko-KR" altLang="ko-KR" dirty="0"/>
              <a:t> </a:t>
            </a:r>
            <a:r>
              <a:rPr lang="en-US" altLang="ko-KR" dirty="0"/>
              <a:t>B, 14pt </a:t>
            </a:r>
            <a:endParaRPr lang="ko-KR" altLang="ko-KR" dirty="0"/>
          </a:p>
          <a:p>
            <a:pPr lvl="1"/>
            <a:r>
              <a:rPr lang="en-US" altLang="ko-KR" dirty="0"/>
              <a:t>1.1 </a:t>
            </a:r>
            <a:r>
              <a:rPr lang="ko-KR" altLang="ko-KR" dirty="0" err="1"/>
              <a:t>챕터</a:t>
            </a:r>
            <a:r>
              <a:rPr lang="ko-KR" altLang="ko-KR" dirty="0"/>
              <a:t> 내용</a:t>
            </a:r>
            <a:r>
              <a:rPr lang="en-US" altLang="ko-KR" dirty="0"/>
              <a:t>: </a:t>
            </a:r>
            <a:r>
              <a:rPr lang="ko-KR" altLang="ko-KR" dirty="0" err="1"/>
              <a:t>나눔바른고딕</a:t>
            </a:r>
            <a:r>
              <a:rPr lang="ko-KR" altLang="ko-KR" dirty="0"/>
              <a:t> </a:t>
            </a:r>
            <a:r>
              <a:rPr lang="en-US" altLang="ko-KR" dirty="0"/>
              <a:t>R, 12pt</a:t>
            </a:r>
            <a:endParaRPr lang="ko-KR" altLang="ko-KR" dirty="0"/>
          </a:p>
          <a:p>
            <a:pPr lvl="1"/>
            <a:r>
              <a:rPr lang="en-US" altLang="ko-KR" dirty="0"/>
              <a:t>1.2 </a:t>
            </a:r>
            <a:r>
              <a:rPr lang="ko-KR" altLang="ko-KR" dirty="0" err="1"/>
              <a:t>챕터</a:t>
            </a:r>
            <a:r>
              <a:rPr lang="ko-KR" altLang="ko-KR" dirty="0"/>
              <a:t> 내용</a:t>
            </a:r>
            <a:r>
              <a:rPr lang="en-US" altLang="ko-KR" dirty="0"/>
              <a:t>: </a:t>
            </a:r>
            <a:r>
              <a:rPr lang="ko-KR" altLang="ko-KR" dirty="0" err="1"/>
              <a:t>나눔바른고딕</a:t>
            </a:r>
            <a:r>
              <a:rPr lang="ko-KR" altLang="ko-KR" dirty="0"/>
              <a:t> </a:t>
            </a:r>
            <a:r>
              <a:rPr lang="en-US" altLang="ko-KR" dirty="0"/>
              <a:t>R, 12pt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336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lt"/>
              </a:rPr>
              <a:t>1.</a:t>
            </a:r>
            <a:r>
              <a:rPr lang="ko-KR" altLang="en-US" dirty="0" err="1" smtClean="0">
                <a:latin typeface="+mj-lt"/>
              </a:rPr>
              <a:t>챕터</a:t>
            </a:r>
            <a:r>
              <a:rPr lang="ko-KR" altLang="en-US" dirty="0" smtClean="0">
                <a:latin typeface="+mj-lt"/>
              </a:rPr>
              <a:t> 제목</a:t>
            </a:r>
            <a:r>
              <a:rPr lang="en-US" altLang="ko-KR" dirty="0" smtClean="0">
                <a:latin typeface="+mj-lt"/>
              </a:rPr>
              <a:t>: </a:t>
            </a:r>
            <a:r>
              <a:rPr lang="ko-KR" altLang="en-US" dirty="0" err="1" smtClean="0">
                <a:latin typeface="+mj-lt"/>
              </a:rPr>
              <a:t>나눔바른고딕</a:t>
            </a:r>
            <a:r>
              <a:rPr lang="ko-KR" altLang="en-US" dirty="0" smtClean="0">
                <a:latin typeface="+mj-lt"/>
              </a:rPr>
              <a:t> </a:t>
            </a:r>
            <a:r>
              <a:rPr lang="en-US" altLang="ko-KR" dirty="0" smtClean="0">
                <a:latin typeface="+mj-lt"/>
              </a:rPr>
              <a:t>R, 36pt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643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584775"/>
          </a:xfrm>
        </p:spPr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1.1  </a:t>
            </a:r>
            <a:r>
              <a:rPr lang="ko-KR" altLang="ko-KR" sz="1600" b="1" kern="1200" baseline="0" dirty="0" smtClean="0">
                <a:effectLst/>
                <a:latin typeface="+mj-lt"/>
                <a:ea typeface="+mj-ea"/>
                <a:cs typeface="+mj-cs"/>
              </a:rPr>
              <a:t>페이지 제목</a:t>
            </a:r>
            <a:r>
              <a:rPr lang="en-US" altLang="ko-KR" sz="1600" b="1" kern="1200" baseline="0" dirty="0" smtClean="0">
                <a:effectLst/>
                <a:latin typeface="+mj-lt"/>
                <a:ea typeface="+mj-ea"/>
                <a:cs typeface="+mj-cs"/>
              </a:rPr>
              <a:t>: </a:t>
            </a:r>
            <a:r>
              <a:rPr lang="ko-KR" altLang="ko-KR" sz="1600" b="1" kern="1200" baseline="0" dirty="0" err="1" smtClean="0">
                <a:effectLst/>
                <a:latin typeface="+mj-lt"/>
                <a:ea typeface="+mj-ea"/>
                <a:cs typeface="+mj-cs"/>
              </a:rPr>
              <a:t>나눔바른고딕</a:t>
            </a:r>
            <a:r>
              <a:rPr lang="en-US" altLang="ko-KR" sz="1600" b="1" kern="1200" baseline="0" dirty="0" smtClean="0">
                <a:effectLst/>
                <a:latin typeface="+mj-lt"/>
                <a:ea typeface="+mj-ea"/>
              </a:rPr>
              <a:t> B, 16pt</a:t>
            </a:r>
            <a:endParaRPr lang="ko-KR" altLang="ko-KR" dirty="0" smtClean="0">
              <a:effectLst/>
            </a:endParaRPr>
          </a:p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1200" b="1" dirty="0" smtClean="0"/>
              <a:t>내용 제목</a:t>
            </a:r>
            <a:r>
              <a:rPr lang="en-US" altLang="ko-KR" sz="1200" b="1" dirty="0" smtClean="0"/>
              <a:t>: </a:t>
            </a:r>
            <a:r>
              <a:rPr lang="ko-KR" altLang="en-US" sz="1200" b="1" dirty="0" err="1" smtClean="0"/>
              <a:t>나눔바른고딕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B, 12pt</a:t>
            </a:r>
          </a:p>
          <a:p>
            <a:pPr lvl="0">
              <a:lnSpc>
                <a:spcPct val="50000"/>
              </a:lnSpc>
            </a:pPr>
            <a:endParaRPr lang="en-US" altLang="ko-KR" dirty="0" smtClean="0"/>
          </a:p>
          <a:p>
            <a:pPr lvl="1"/>
            <a:r>
              <a:rPr lang="ko-KR" altLang="en-US" b="1" dirty="0" smtClean="0"/>
              <a:t>소제목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나눔바른고딕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B, 10pt</a:t>
            </a:r>
          </a:p>
          <a:p>
            <a:pPr lvl="2"/>
            <a:r>
              <a:rPr lang="ko-KR" altLang="en-US" dirty="0" smtClean="0"/>
              <a:t>소제목 이하의 본문내용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나눔바른고딕</a:t>
            </a:r>
            <a:r>
              <a:rPr lang="ko-KR" altLang="en-US" dirty="0" smtClean="0"/>
              <a:t> </a:t>
            </a:r>
            <a:r>
              <a:rPr lang="en-US" altLang="ko-KR" dirty="0" smtClean="0"/>
              <a:t>R, 10pt </a:t>
            </a:r>
          </a:p>
          <a:p>
            <a:pPr lvl="3"/>
            <a:r>
              <a:rPr lang="ko-KR" altLang="en-US" dirty="0" smtClean="0"/>
              <a:t>상세항목의 내용 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상세항목</a:t>
            </a:r>
            <a:endParaRPr lang="en-US" altLang="ko-KR" dirty="0" smtClean="0"/>
          </a:p>
          <a:p>
            <a:pPr lvl="0">
              <a:lnSpc>
                <a:spcPct val="100000"/>
              </a:lnSpc>
            </a:pPr>
            <a:endParaRPr lang="ko-KR" altLang="en-US" dirty="0" smtClean="0"/>
          </a:p>
          <a:p>
            <a:pPr lvl="0"/>
            <a:r>
              <a:rPr lang="ko-KR" altLang="en-US" dirty="0" smtClean="0"/>
              <a:t>본문 내용의 글꼴 크기</a:t>
            </a:r>
          </a:p>
          <a:p>
            <a:pPr marL="0" lvl="1" indent="0">
              <a:buNone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화면에서의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가독성을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고려하여 최소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10pt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 권장합니다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0" lvl="1" indent="0">
              <a:buNone/>
            </a:pPr>
            <a:r>
              <a:rPr lang="ko-KR" altLang="en-US" dirty="0" smtClean="0"/>
              <a:t>다만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캡션으로 사용하는 경우 등 상황에 따라 </a:t>
            </a:r>
            <a:r>
              <a:rPr lang="en-US" altLang="ko-KR" dirty="0" smtClean="0"/>
              <a:t>10pt </a:t>
            </a:r>
            <a:r>
              <a:rPr lang="ko-KR" altLang="en-US" dirty="0" smtClean="0"/>
              <a:t>미만으로 사용할 수 있습니다</a:t>
            </a:r>
            <a:r>
              <a:rPr lang="en-US" altLang="ko-KR" dirty="0" smtClean="0"/>
              <a:t>.</a:t>
            </a:r>
          </a:p>
          <a:p>
            <a:pPr lvl="0">
              <a:lnSpc>
                <a:spcPct val="100000"/>
              </a:lnSpc>
            </a:pPr>
            <a:endParaRPr lang="en-US" altLang="ko-KR" dirty="0" smtClean="0"/>
          </a:p>
          <a:p>
            <a:pPr lvl="0"/>
            <a:r>
              <a:rPr lang="ko-KR" altLang="en-US" dirty="0" smtClean="0"/>
              <a:t>본문 내용의 </a:t>
            </a:r>
            <a:r>
              <a:rPr lang="ko-KR" altLang="en-US" dirty="0" err="1" smtClean="0"/>
              <a:t>줄간격</a:t>
            </a:r>
            <a:endParaRPr lang="ko-KR" altLang="en-US" dirty="0" smtClean="0"/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기본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줄간격은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1.5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배입니다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lvl="0">
              <a:lnSpc>
                <a:spcPct val="100000"/>
              </a:lnSpc>
            </a:pPr>
            <a:endParaRPr lang="en-US" altLang="ko-KR" dirty="0" smtClean="0"/>
          </a:p>
          <a:p>
            <a:pPr lvl="0"/>
            <a:r>
              <a:rPr lang="ko-KR" altLang="en-US" dirty="0" smtClean="0"/>
              <a:t>본문 내용의 글자간격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기본 글자간격은 ‘표준으로’ 입니다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lvl="0">
              <a:lnSpc>
                <a:spcPct val="100000"/>
              </a:lnSpc>
            </a:pPr>
            <a:endParaRPr lang="en-US" altLang="ko-KR" dirty="0" smtClean="0"/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위의 내용은 권장 사항으로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문서 내용에 따라 작성자의 임의 대로 변경이 가능합니다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152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584775"/>
          </a:xfrm>
        </p:spPr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1.1  </a:t>
            </a:r>
            <a:r>
              <a:rPr lang="ko-KR" altLang="ko-KR" sz="1600" b="1" kern="1200" baseline="0" dirty="0" smtClean="0">
                <a:effectLst/>
                <a:latin typeface="+mj-lt"/>
                <a:ea typeface="+mj-ea"/>
                <a:cs typeface="+mj-cs"/>
              </a:rPr>
              <a:t>페이지 제목</a:t>
            </a:r>
            <a:r>
              <a:rPr lang="en-US" altLang="ko-KR" sz="1600" b="1" kern="1200" baseline="0" dirty="0" smtClean="0">
                <a:effectLst/>
                <a:latin typeface="+mj-lt"/>
                <a:ea typeface="+mj-ea"/>
                <a:cs typeface="+mj-cs"/>
              </a:rPr>
              <a:t>: </a:t>
            </a:r>
            <a:r>
              <a:rPr lang="ko-KR" altLang="ko-KR" sz="1600" b="1" kern="1200" baseline="0" dirty="0" err="1" smtClean="0">
                <a:effectLst/>
                <a:latin typeface="+mj-lt"/>
                <a:ea typeface="+mj-ea"/>
                <a:cs typeface="+mj-cs"/>
              </a:rPr>
              <a:t>나눔바른고딕</a:t>
            </a:r>
            <a:r>
              <a:rPr lang="en-US" altLang="ko-KR" sz="1600" b="1" kern="1200" baseline="0" dirty="0" smtClean="0">
                <a:effectLst/>
                <a:latin typeface="+mj-lt"/>
                <a:ea typeface="+mj-ea"/>
              </a:rPr>
              <a:t> B, 16pt</a:t>
            </a:r>
            <a:endParaRPr lang="ko-KR" altLang="ko-KR" dirty="0" smtClean="0">
              <a:effectLst/>
            </a:endParaRPr>
          </a:p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1200" b="1" dirty="0" smtClean="0"/>
              <a:t>차트 예시</a:t>
            </a:r>
            <a:endParaRPr lang="en-US" altLang="ko-KR" sz="1200" b="1" dirty="0"/>
          </a:p>
          <a:p>
            <a:pPr lvl="0">
              <a:lnSpc>
                <a:spcPct val="50000"/>
              </a:lnSpc>
            </a:pPr>
            <a:endParaRPr lang="en-US" altLang="ko-KR" sz="1200" b="1" dirty="0" smtClean="0"/>
          </a:p>
          <a:p>
            <a:pPr marL="0" marR="0" lvl="0" indent="0" algn="l" defTabSz="180000" rtl="0" eaLnBrk="1" fontAlgn="auto" latinLnBrk="1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</a:tabLst>
              <a:defRPr/>
            </a:pPr>
            <a:r>
              <a:rPr lang="ko-KR" altLang="ko-KR" sz="1000" b="0" i="0" kern="12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삽입 </a:t>
            </a:r>
            <a:r>
              <a:rPr lang="en-US" altLang="ko-KR" sz="1000" b="0" i="0" kern="12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ko-KR" altLang="ko-KR" sz="1000" b="0" i="0" kern="12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차트</a:t>
            </a:r>
            <a:r>
              <a:rPr lang="ko-KR" altLang="ko-KR" sz="1000" b="0" i="0" kern="1200" spc="0" baseline="0" dirty="0" smtClean="0">
                <a:effectLst/>
                <a:latin typeface="+mn-lt"/>
                <a:ea typeface="+mn-ea"/>
                <a:cs typeface="+mn-cs"/>
              </a:rPr>
              <a:t>를 이용하여 다양한 차트형태를 구현할 수 있습니다</a:t>
            </a:r>
            <a:r>
              <a:rPr lang="en-US" altLang="ko-KR" sz="1000" b="0" i="0" kern="1200" spc="0" baseline="0" dirty="0" smtClean="0">
                <a:effectLst/>
              </a:rPr>
              <a:t>. </a:t>
            </a:r>
            <a:endParaRPr lang="ko-KR" altLang="ko-KR" sz="1200" dirty="0" smtClean="0">
              <a:effectLst/>
            </a:endParaRPr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1735319836"/>
              </p:ext>
            </p:extLst>
          </p:nvPr>
        </p:nvGraphicFramePr>
        <p:xfrm>
          <a:off x="1259632" y="2492896"/>
          <a:ext cx="6624736" cy="3173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405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584775"/>
          </a:xfrm>
        </p:spPr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1.1  </a:t>
            </a:r>
            <a:r>
              <a:rPr lang="ko-KR" altLang="ko-KR" sz="1600" b="1" kern="1200" baseline="0" dirty="0" smtClean="0">
                <a:effectLst/>
                <a:latin typeface="+mj-lt"/>
                <a:ea typeface="+mj-ea"/>
                <a:cs typeface="+mj-cs"/>
              </a:rPr>
              <a:t>페이지 제목</a:t>
            </a:r>
            <a:r>
              <a:rPr lang="en-US" altLang="ko-KR" sz="1600" b="1" kern="1200" baseline="0" dirty="0" smtClean="0">
                <a:effectLst/>
                <a:latin typeface="+mj-lt"/>
                <a:ea typeface="+mj-ea"/>
                <a:cs typeface="+mj-cs"/>
              </a:rPr>
              <a:t>: </a:t>
            </a:r>
            <a:r>
              <a:rPr lang="ko-KR" altLang="ko-KR" sz="1600" b="1" kern="1200" baseline="0" dirty="0" err="1" smtClean="0">
                <a:effectLst/>
                <a:latin typeface="+mj-lt"/>
                <a:ea typeface="+mj-ea"/>
                <a:cs typeface="+mj-cs"/>
              </a:rPr>
              <a:t>나눔바른고딕</a:t>
            </a:r>
            <a:r>
              <a:rPr lang="en-US" altLang="ko-KR" sz="1600" b="1" kern="1200" baseline="0" dirty="0" smtClean="0">
                <a:effectLst/>
                <a:latin typeface="+mj-lt"/>
                <a:ea typeface="+mj-ea"/>
              </a:rPr>
              <a:t> B, 16pt</a:t>
            </a:r>
            <a:endParaRPr lang="ko-KR" altLang="ko-KR" dirty="0" smtClean="0">
              <a:effectLst/>
            </a:endParaRPr>
          </a:p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1200" b="1" dirty="0" smtClean="0"/>
              <a:t>차트 예시</a:t>
            </a:r>
            <a:endParaRPr lang="en-US" altLang="ko-KR" sz="1200" b="1" dirty="0" smtClean="0"/>
          </a:p>
          <a:p>
            <a:pPr lvl="0">
              <a:lnSpc>
                <a:spcPct val="50000"/>
              </a:lnSpc>
            </a:pPr>
            <a:endParaRPr lang="en-US" altLang="ko-KR" sz="1200" b="1" dirty="0" smtClean="0"/>
          </a:p>
          <a:p>
            <a:pPr marL="0" marR="0" lvl="0" indent="0" algn="l" defTabSz="180000" rtl="0" eaLnBrk="1" fontAlgn="auto" latinLnBrk="1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</a:tabLst>
              <a:defRPr/>
            </a:pPr>
            <a:r>
              <a:rPr lang="ko-KR" altLang="ko-KR" sz="1000" b="0" i="0" kern="12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삽입 </a:t>
            </a:r>
            <a:r>
              <a:rPr lang="en-US" altLang="ko-KR" sz="1000" b="0" i="0" kern="12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ko-KR" altLang="ko-KR" sz="1000" b="0" i="0" kern="12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차트</a:t>
            </a:r>
            <a:r>
              <a:rPr lang="ko-KR" altLang="ko-KR" sz="1000" b="0" i="0" kern="1200" spc="0" baseline="0" dirty="0" smtClean="0">
                <a:effectLst/>
                <a:latin typeface="+mn-lt"/>
                <a:ea typeface="+mn-ea"/>
                <a:cs typeface="+mn-cs"/>
              </a:rPr>
              <a:t>를 이용하여 다양한 차트형태를 구현할 수 있습니다</a:t>
            </a:r>
            <a:r>
              <a:rPr lang="en-US" altLang="ko-KR" sz="1000" b="0" i="0" kern="1200" spc="0" baseline="0" dirty="0" smtClean="0">
                <a:effectLst/>
              </a:rPr>
              <a:t>. </a:t>
            </a:r>
            <a:endParaRPr lang="ko-KR" altLang="ko-KR" sz="1200" dirty="0" smtClean="0">
              <a:effectLst/>
            </a:endParaRPr>
          </a:p>
        </p:txBody>
      </p:sp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4086002687"/>
              </p:ext>
            </p:extLst>
          </p:nvPr>
        </p:nvGraphicFramePr>
        <p:xfrm>
          <a:off x="1187624" y="2204864"/>
          <a:ext cx="6768752" cy="3643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52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584775"/>
          </a:xfrm>
        </p:spPr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1.1  </a:t>
            </a:r>
            <a:r>
              <a:rPr lang="ko-KR" altLang="ko-KR" sz="1600" b="1" kern="1200" baseline="0" dirty="0" smtClean="0">
                <a:effectLst/>
                <a:latin typeface="+mj-lt"/>
                <a:ea typeface="+mj-ea"/>
                <a:cs typeface="+mj-cs"/>
              </a:rPr>
              <a:t>페이지 제목</a:t>
            </a:r>
            <a:r>
              <a:rPr lang="en-US" altLang="ko-KR" sz="1600" b="1" kern="1200" baseline="0" dirty="0" smtClean="0">
                <a:effectLst/>
                <a:latin typeface="+mj-lt"/>
                <a:ea typeface="+mj-ea"/>
                <a:cs typeface="+mj-cs"/>
              </a:rPr>
              <a:t>: </a:t>
            </a:r>
            <a:r>
              <a:rPr lang="ko-KR" altLang="ko-KR" sz="1600" b="1" kern="1200" baseline="0" dirty="0" err="1" smtClean="0">
                <a:effectLst/>
                <a:latin typeface="+mj-lt"/>
                <a:ea typeface="+mj-ea"/>
                <a:cs typeface="+mj-cs"/>
              </a:rPr>
              <a:t>나눔바른고딕</a:t>
            </a:r>
            <a:r>
              <a:rPr lang="en-US" altLang="ko-KR" sz="1600" b="1" kern="1200" baseline="0" dirty="0" smtClean="0">
                <a:effectLst/>
                <a:latin typeface="+mj-lt"/>
                <a:ea typeface="+mj-ea"/>
              </a:rPr>
              <a:t> B, 16pt</a:t>
            </a:r>
            <a:endParaRPr lang="ko-KR" altLang="ko-KR" dirty="0" smtClean="0">
              <a:effectLst/>
            </a:endParaRPr>
          </a:p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1200" b="1" dirty="0" smtClean="0"/>
              <a:t>차트 예시</a:t>
            </a:r>
            <a:endParaRPr lang="en-US" altLang="ko-KR" sz="1200" b="1" dirty="0"/>
          </a:p>
          <a:p>
            <a:pPr lvl="0">
              <a:lnSpc>
                <a:spcPct val="50000"/>
              </a:lnSpc>
            </a:pPr>
            <a:endParaRPr lang="en-US" altLang="ko-KR" sz="1200" b="1" dirty="0" smtClean="0"/>
          </a:p>
          <a:p>
            <a:pPr marL="0" marR="0" lvl="0" indent="0" algn="l" defTabSz="180000" rtl="0" eaLnBrk="1" fontAlgn="auto" latinLnBrk="1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</a:tabLst>
              <a:defRPr/>
            </a:pPr>
            <a:r>
              <a:rPr lang="ko-KR" altLang="ko-KR" sz="1000" b="0" i="0" kern="12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삽입 </a:t>
            </a:r>
            <a:r>
              <a:rPr lang="en-US" altLang="ko-KR" sz="1000" b="0" i="0" kern="12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ko-KR" altLang="ko-KR" sz="1000" b="0" i="0" kern="12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차트</a:t>
            </a:r>
            <a:r>
              <a:rPr lang="ko-KR" altLang="ko-KR" sz="1000" b="0" i="0" kern="1200" spc="0" baseline="0" dirty="0" smtClean="0">
                <a:effectLst/>
                <a:latin typeface="+mn-lt"/>
                <a:ea typeface="+mn-ea"/>
                <a:cs typeface="+mn-cs"/>
              </a:rPr>
              <a:t>를 이용하여 다양한 차트형태를 구현할 수 있습니다</a:t>
            </a:r>
            <a:r>
              <a:rPr lang="en-US" altLang="ko-KR" sz="1000" b="0" i="0" kern="1200" spc="0" baseline="0" dirty="0" smtClean="0">
                <a:effectLst/>
              </a:rPr>
              <a:t>. </a:t>
            </a:r>
            <a:endParaRPr lang="ko-KR" altLang="ko-KR" sz="1200" dirty="0" smtClean="0">
              <a:effectLst/>
            </a:endParaRPr>
          </a:p>
        </p:txBody>
      </p: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3445892930"/>
              </p:ext>
            </p:extLst>
          </p:nvPr>
        </p:nvGraphicFramePr>
        <p:xfrm>
          <a:off x="1490495" y="2276872"/>
          <a:ext cx="6163011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191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584775"/>
          </a:xfrm>
        </p:spPr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1.1  </a:t>
            </a:r>
            <a:r>
              <a:rPr lang="ko-KR" altLang="ko-KR" sz="1600" b="1" kern="1200" baseline="0" dirty="0" smtClean="0">
                <a:effectLst/>
                <a:latin typeface="+mj-lt"/>
                <a:ea typeface="+mj-ea"/>
                <a:cs typeface="+mj-cs"/>
              </a:rPr>
              <a:t>페이지 제목</a:t>
            </a:r>
            <a:r>
              <a:rPr lang="en-US" altLang="ko-KR" sz="1600" b="1" kern="1200" baseline="0" dirty="0" smtClean="0">
                <a:effectLst/>
                <a:latin typeface="+mj-lt"/>
                <a:ea typeface="+mj-ea"/>
                <a:cs typeface="+mj-cs"/>
              </a:rPr>
              <a:t>: </a:t>
            </a:r>
            <a:r>
              <a:rPr lang="ko-KR" altLang="ko-KR" sz="1600" b="1" kern="1200" baseline="0" dirty="0" err="1" smtClean="0">
                <a:effectLst/>
                <a:latin typeface="+mj-lt"/>
                <a:ea typeface="+mj-ea"/>
                <a:cs typeface="+mj-cs"/>
              </a:rPr>
              <a:t>나눔바른고딕</a:t>
            </a:r>
            <a:r>
              <a:rPr lang="en-US" altLang="ko-KR" sz="1600" b="1" kern="1200" baseline="0" dirty="0" smtClean="0">
                <a:effectLst/>
                <a:latin typeface="+mj-lt"/>
                <a:ea typeface="+mj-ea"/>
              </a:rPr>
              <a:t> B, 16pt</a:t>
            </a:r>
            <a:endParaRPr lang="ko-KR" altLang="ko-KR" dirty="0" smtClean="0">
              <a:effectLst/>
            </a:endParaRPr>
          </a:p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1200" b="1" dirty="0" smtClean="0"/>
              <a:t>차트 예시</a:t>
            </a:r>
            <a:endParaRPr lang="en-US" altLang="ko-KR" sz="1200" b="1" dirty="0"/>
          </a:p>
          <a:p>
            <a:pPr lvl="0">
              <a:lnSpc>
                <a:spcPct val="50000"/>
              </a:lnSpc>
            </a:pPr>
            <a:endParaRPr lang="en-US" altLang="ko-KR" sz="1200" b="1" dirty="0" smtClean="0"/>
          </a:p>
          <a:p>
            <a:pPr marL="0" marR="0" lvl="0" indent="0" algn="l" defTabSz="180000" rtl="0" eaLnBrk="1" fontAlgn="auto" latinLnBrk="1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</a:tabLst>
              <a:defRPr/>
            </a:pPr>
            <a:r>
              <a:rPr lang="ko-KR" altLang="ko-KR" sz="1000" b="0" i="0" kern="12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삽입 </a:t>
            </a:r>
            <a:r>
              <a:rPr lang="en-US" altLang="ko-KR" sz="1000" b="0" i="0" kern="12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ko-KR" altLang="ko-KR" sz="1000" b="0" i="0" kern="12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차트</a:t>
            </a:r>
            <a:r>
              <a:rPr lang="ko-KR" altLang="ko-KR" sz="1000" b="0" i="0" kern="1200" spc="0" baseline="0" dirty="0" smtClean="0">
                <a:effectLst/>
                <a:latin typeface="+mn-lt"/>
                <a:ea typeface="+mn-ea"/>
                <a:cs typeface="+mn-cs"/>
              </a:rPr>
              <a:t>를 이용하여 다양한 차트형태를 구현할 수 있습니다</a:t>
            </a:r>
            <a:r>
              <a:rPr lang="en-US" altLang="ko-KR" sz="1000" b="0" i="0" kern="1200" spc="0" baseline="0" dirty="0" smtClean="0">
                <a:effectLst/>
              </a:rPr>
              <a:t>. </a:t>
            </a:r>
            <a:endParaRPr lang="ko-KR" altLang="ko-KR" sz="1200" dirty="0" smtClean="0">
              <a:effectLst/>
            </a:endParaRPr>
          </a:p>
        </p:txBody>
      </p:sp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3076471377"/>
              </p:ext>
            </p:extLst>
          </p:nvPr>
        </p:nvGraphicFramePr>
        <p:xfrm>
          <a:off x="1187624" y="2156005"/>
          <a:ext cx="3036897" cy="3732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3198237482"/>
              </p:ext>
            </p:extLst>
          </p:nvPr>
        </p:nvGraphicFramePr>
        <p:xfrm>
          <a:off x="4716016" y="1960265"/>
          <a:ext cx="3454433" cy="4246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661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584775"/>
          </a:xfrm>
        </p:spPr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1.1  </a:t>
            </a:r>
            <a:r>
              <a:rPr lang="ko-KR" altLang="ko-KR" sz="1600" b="1" kern="1200" baseline="0" dirty="0" smtClean="0">
                <a:effectLst/>
                <a:latin typeface="+mj-lt"/>
                <a:ea typeface="+mj-ea"/>
                <a:cs typeface="+mj-cs"/>
              </a:rPr>
              <a:t>페이지 제목</a:t>
            </a:r>
            <a:r>
              <a:rPr lang="en-US" altLang="ko-KR" sz="1600" b="1" kern="1200" baseline="0" dirty="0" smtClean="0">
                <a:effectLst/>
                <a:latin typeface="+mj-lt"/>
                <a:ea typeface="+mj-ea"/>
                <a:cs typeface="+mj-cs"/>
              </a:rPr>
              <a:t>: </a:t>
            </a:r>
            <a:r>
              <a:rPr lang="ko-KR" altLang="ko-KR" sz="1600" b="1" kern="1200" baseline="0" dirty="0" err="1" smtClean="0">
                <a:effectLst/>
                <a:latin typeface="+mj-lt"/>
                <a:ea typeface="+mj-ea"/>
                <a:cs typeface="+mj-cs"/>
              </a:rPr>
              <a:t>나눔바른고딕</a:t>
            </a:r>
            <a:r>
              <a:rPr lang="en-US" altLang="ko-KR" sz="1600" b="1" kern="1200" baseline="0" dirty="0" smtClean="0">
                <a:effectLst/>
                <a:latin typeface="+mj-lt"/>
                <a:ea typeface="+mj-ea"/>
              </a:rPr>
              <a:t> B, 16pt</a:t>
            </a:r>
            <a:endParaRPr lang="ko-KR" altLang="ko-KR" dirty="0" smtClean="0">
              <a:effectLst/>
            </a:endParaRPr>
          </a:p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1200" b="1" dirty="0"/>
              <a:t>표</a:t>
            </a:r>
            <a:r>
              <a:rPr lang="ko-KR" altLang="en-US" sz="1200" b="1" dirty="0" smtClean="0"/>
              <a:t> 예시</a:t>
            </a:r>
            <a:endParaRPr lang="en-US" altLang="ko-KR" sz="1200" b="1" dirty="0"/>
          </a:p>
          <a:p>
            <a:pPr lvl="0">
              <a:lnSpc>
                <a:spcPct val="50000"/>
              </a:lnSpc>
            </a:pPr>
            <a:endParaRPr lang="en-US" altLang="ko-KR" sz="1200" b="1" dirty="0" smtClean="0"/>
          </a:p>
          <a:p>
            <a:r>
              <a:rPr lang="ko-KR" altLang="ko-KR" dirty="0"/>
              <a:t>표를 선택한 상태에서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표 도구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ko-KR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디자인 </a:t>
            </a:r>
            <a:r>
              <a:rPr lang="ko-KR" altLang="ko-KR" dirty="0"/>
              <a:t>혹은 </a:t>
            </a:r>
            <a:r>
              <a:rPr lang="ko-KR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레이아웃</a:t>
            </a:r>
            <a:r>
              <a:rPr lang="ko-KR" altLang="ko-KR" dirty="0"/>
              <a:t>에서 색상 및 선을 편집할 수 있습니다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879398"/>
              </p:ext>
            </p:extLst>
          </p:nvPr>
        </p:nvGraphicFramePr>
        <p:xfrm>
          <a:off x="1388393" y="2675012"/>
          <a:ext cx="6367214" cy="269820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09602"/>
                <a:gridCol w="909602"/>
                <a:gridCol w="909602"/>
                <a:gridCol w="909602"/>
                <a:gridCol w="909602"/>
                <a:gridCol w="909602"/>
                <a:gridCol w="909602"/>
              </a:tblGrid>
              <a:tr h="30916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b="1" kern="120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DB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항목</a:t>
                      </a:r>
                      <a:endParaRPr lang="ko-KR" altLang="en-US" sz="100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DB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항목</a:t>
                      </a:r>
                      <a:endParaRPr lang="ko-KR" altLang="en-US" sz="100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DB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항목</a:t>
                      </a:r>
                      <a:endParaRPr lang="ko-KR" altLang="en-US" sz="100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DB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항목</a:t>
                      </a:r>
                      <a:endParaRPr lang="ko-KR" altLang="en-US" sz="100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DB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항목</a:t>
                      </a:r>
                      <a:endParaRPr lang="ko-KR" altLang="en-US" sz="100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DB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항목</a:t>
                      </a:r>
                      <a:endParaRPr lang="ko-KR" altLang="en-US" sz="100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DB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780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항목</a:t>
                      </a:r>
                      <a:endParaRPr lang="ko-KR" altLang="en-US" sz="1000" b="1" kern="120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2DB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sz="100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2DB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sz="100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2DB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sz="100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2DB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sz="100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2DB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sz="100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2DB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sz="100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2DB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778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항목</a:t>
                      </a:r>
                      <a:endParaRPr lang="ko-KR" altLang="en-US" sz="100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sz="100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sz="100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sz="100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sz="100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sz="100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sz="100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78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항목</a:t>
                      </a:r>
                      <a:endParaRPr lang="ko-KR" altLang="en-US" sz="100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sz="100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sz="100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sz="100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sz="100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sz="100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내용</a:t>
                      </a:r>
                      <a:endParaRPr lang="ko-KR" altLang="en-US" sz="1000" kern="120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778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항목</a:t>
                      </a:r>
                      <a:endParaRPr lang="ko-KR" altLang="en-US" sz="100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sz="100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sz="100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sz="100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sz="100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sz="100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sz="100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78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항목</a:t>
                      </a:r>
                      <a:endParaRPr lang="ko-KR" altLang="en-US" sz="100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sz="100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sz="100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sz="100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sz="100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sz="100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sz="100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86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2186</TotalTime>
  <Words>351</Words>
  <Application>Microsoft Office PowerPoint</Application>
  <PresentationFormat>화면 슬라이드 쇼(4:3)</PresentationFormat>
  <Paragraphs>107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문서의 제목  나눔바른고딕 R, 45pt</vt:lpstr>
      <vt:lpstr>목차</vt:lpstr>
      <vt:lpstr>1.챕터 제목: 나눔바른고딕 R, 36pt</vt:lpstr>
      <vt:lpstr>1.1  페이지 제목: 나눔바른고딕 B, 16pt </vt:lpstr>
      <vt:lpstr>1.1  페이지 제목: 나눔바른고딕 B, 16pt </vt:lpstr>
      <vt:lpstr>1.1  페이지 제목: 나눔바른고딕 B, 16pt </vt:lpstr>
      <vt:lpstr>1.1  페이지 제목: 나눔바른고딕 B, 16pt </vt:lpstr>
      <vt:lpstr>1.1  페이지 제목: 나눔바른고딕 B, 16pt </vt:lpstr>
      <vt:lpstr>1.1  페이지 제목: 나눔바른고딕 B, 16pt </vt:lpstr>
      <vt:lpstr>End of Document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NAVER Corp.</dc:creator>
  <cp:lastModifiedBy>n</cp:lastModifiedBy>
  <cp:revision>195</cp:revision>
  <dcterms:created xsi:type="dcterms:W3CDTF">2013-11-30T07:53:32Z</dcterms:created>
  <dcterms:modified xsi:type="dcterms:W3CDTF">2013-12-04T02:17:30Z</dcterms:modified>
</cp:coreProperties>
</file>