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2" r:id="rId3"/>
    <p:sldId id="258" r:id="rId4"/>
    <p:sldId id="285" r:id="rId5"/>
    <p:sldId id="287" r:id="rId6"/>
    <p:sldId id="288" r:id="rId7"/>
    <p:sldId id="289" r:id="rId8"/>
    <p:sldId id="290" r:id="rId9"/>
    <p:sldId id="291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>
        <p:scale>
          <a:sx n="98" d="100"/>
          <a:sy n="98" d="100"/>
        </p:scale>
        <p:origin x="-19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56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DB4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6"/>
            <c:invertIfNegative val="0"/>
            <c:bubble3D val="0"/>
          </c:dPt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244633600"/>
        <c:axId val="244635136"/>
      </c:barChart>
      <c:catAx>
        <c:axId val="244633600"/>
        <c:scaling>
          <c:orientation val="minMax"/>
        </c:scaling>
        <c:delete val="0"/>
        <c:axPos val="b"/>
        <c:majorTickMark val="none"/>
        <c:minorTickMark val="none"/>
        <c:tickLblPos val="nextTo"/>
        <c:crossAx val="244635136"/>
        <c:crosses val="autoZero"/>
        <c:auto val="1"/>
        <c:lblAlgn val="ctr"/>
        <c:lblOffset val="100"/>
        <c:noMultiLvlLbl val="0"/>
      </c:catAx>
      <c:valAx>
        <c:axId val="244635136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4463360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제목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4BB393">
                <a:alpha val="80000"/>
              </a:srgbClr>
            </a:solidFill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4.5</c:v>
                </c:pt>
                <c:pt idx="4">
                  <c:v>4.3</c:v>
                </c:pt>
                <c:pt idx="5">
                  <c:v>3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solidFill>
              <a:srgbClr val="2DB400">
                <a:alpha val="85000"/>
              </a:srgbClr>
            </a:solidFill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</c:v>
                </c:pt>
                <c:pt idx="1">
                  <c:v>4.5</c:v>
                </c:pt>
                <c:pt idx="2">
                  <c:v>3.5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2.2999999999999998</c:v>
                </c:pt>
                <c:pt idx="7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solidFill>
              <a:srgbClr val="4669D7">
                <a:alpha val="80000"/>
              </a:srgbClr>
            </a:solidFill>
            <a:ln>
              <a:noFill/>
            </a:ln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1.5</c:v>
                </c:pt>
                <c:pt idx="2">
                  <c:v>1.3</c:v>
                </c:pt>
                <c:pt idx="3">
                  <c:v>1</c:v>
                </c:pt>
                <c:pt idx="4">
                  <c:v>2</c:v>
                </c:pt>
                <c:pt idx="5">
                  <c:v>2.2999999999999998</c:v>
                </c:pt>
                <c:pt idx="6">
                  <c:v>2.5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44764672"/>
        <c:axId val="244766208"/>
      </c:areaChart>
      <c:catAx>
        <c:axId val="244764672"/>
        <c:scaling>
          <c:orientation val="minMax"/>
        </c:scaling>
        <c:delete val="0"/>
        <c:axPos val="b"/>
        <c:majorTickMark val="none"/>
        <c:minorTickMark val="none"/>
        <c:tickLblPos val="nextTo"/>
        <c:crossAx val="244766208"/>
        <c:crosses val="autoZero"/>
        <c:auto val="1"/>
        <c:lblAlgn val="ctr"/>
        <c:lblOffset val="100"/>
        <c:noMultiLvlLbl val="0"/>
      </c:catAx>
      <c:valAx>
        <c:axId val="244766208"/>
        <c:scaling>
          <c:orientation val="minMax"/>
        </c:scaling>
        <c:delete val="0"/>
        <c:axPos val="l"/>
        <c:majorGridlines>
          <c:spPr>
            <a:ln>
              <a:solidFill>
                <a:srgbClr val="404040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rgbClr val="404040"/>
            </a:solidFill>
          </a:ln>
        </c:spPr>
        <c:crossAx val="244764672"/>
        <c:crosses val="autoZero"/>
        <c:crossBetween val="midCat"/>
        <c:majorUnit val="1"/>
        <c:minorUnit val="1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2DB400"/>
              </a:solidFill>
            </a:ln>
          </c:spPr>
          <c:marker>
            <c:symbol val="circle"/>
            <c:size val="7"/>
            <c:spPr>
              <a:solidFill>
                <a:srgbClr val="2DB400"/>
              </a:solidFill>
              <a:ln>
                <a:solidFill>
                  <a:srgbClr val="2DB4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4669D7"/>
              </a:solidFill>
            </a:ln>
          </c:spPr>
          <c:marker>
            <c:symbol val="circle"/>
            <c:size val="7"/>
            <c:spPr>
              <a:solidFill>
                <a:srgbClr val="4669D7"/>
              </a:solidFill>
              <a:ln w="19050">
                <a:solidFill>
                  <a:srgbClr val="4669D7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chemeClr val="accent1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331200"/>
        <c:axId val="257333120"/>
      </c:lineChart>
      <c:catAx>
        <c:axId val="257331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crossAx val="257333120"/>
        <c:crosses val="autoZero"/>
        <c:auto val="1"/>
        <c:lblAlgn val="ctr"/>
        <c:lblOffset val="100"/>
        <c:noMultiLvlLbl val="0"/>
      </c:catAx>
      <c:valAx>
        <c:axId val="25733312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crossAx val="257331200"/>
        <c:crosses val="autoZero"/>
        <c:crossBetween val="between"/>
      </c:valAx>
      <c:spPr>
        <a:ln>
          <a:noFill/>
        </a:ln>
      </c:spPr>
    </c:plotArea>
    <c:legend>
      <c:legendPos val="t"/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dirty="0"/>
              <a:t>제목</a:t>
            </a:r>
          </a:p>
        </c:rich>
      </c:tx>
      <c:layout>
        <c:manualLayout>
          <c:xMode val="edge"/>
          <c:yMode val="edge"/>
          <c:x val="0.43914066170471289"/>
          <c:y val="1.92876002715819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4669D7"/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C58B0"/>
              </a:solidFill>
            </c:spPr>
          </c:dPt>
          <c:dPt>
            <c:idx val="2"/>
            <c:bubble3D val="0"/>
            <c:spPr>
              <a:solidFill>
                <a:srgbClr val="38519E"/>
              </a:solidFill>
            </c:spPr>
          </c:dPt>
          <c:dPt>
            <c:idx val="3"/>
            <c:bubble3D val="0"/>
            <c:spPr>
              <a:solidFill>
                <a:srgbClr val="34498B"/>
              </a:solidFill>
            </c:spPr>
          </c:dPt>
          <c:dPt>
            <c:idx val="4"/>
            <c:bubble3D val="0"/>
            <c:spPr>
              <a:solidFill>
                <a:srgbClr val="2F4178"/>
              </a:solidFill>
            </c:spPr>
          </c:dPt>
          <c:dLbls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3.2</c:v>
                </c:pt>
                <c:pt idx="1">
                  <c:v>4.3</c:v>
                </c:pt>
                <c:pt idx="2">
                  <c:v>3.6</c:v>
                </c:pt>
                <c:pt idx="3">
                  <c:v>3.8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2.1</c:v>
                </c:pt>
                <c:pt idx="1">
                  <c:v>1.9000000000000001</c:v>
                </c:pt>
                <c:pt idx="2">
                  <c:v>1.7000000000000004</c:v>
                </c:pt>
                <c:pt idx="3">
                  <c:v>1.5</c:v>
                </c:pt>
                <c:pt idx="4">
                  <c:v>2.2000000000000002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12689999010904776"/>
          <c:y val="0.93265496517212754"/>
          <c:w val="0.7415943258473251"/>
          <c:h val="5.7096802205159794E-2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dirty="0"/>
              <a:t>제목</a:t>
            </a:r>
          </a:p>
        </c:rich>
      </c:tx>
      <c:layout>
        <c:manualLayout>
          <c:xMode val="edge"/>
          <c:yMode val="edge"/>
          <c:x val="0.44400482917233031"/>
          <c:y val="8.2962401654208651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109D24"/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118221"/>
              </a:solidFill>
            </c:spPr>
          </c:dPt>
          <c:dPt>
            <c:idx val="2"/>
            <c:bubble3D val="0"/>
            <c:spPr>
              <a:solidFill>
                <a:srgbClr val="146820"/>
              </a:solidFill>
            </c:spPr>
          </c:dPt>
          <c:dPt>
            <c:idx val="3"/>
            <c:bubble3D val="0"/>
            <c:spPr>
              <a:solidFill>
                <a:srgbClr val="164F1E"/>
              </a:solidFill>
            </c:spPr>
          </c:dPt>
          <c:dPt>
            <c:idx val="4"/>
            <c:bubble3D val="0"/>
            <c:spPr>
              <a:solidFill>
                <a:srgbClr val="18421E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36%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14%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19%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25%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</c:plotArea>
    <c:legend>
      <c:legendPos val="b"/>
      <c:layout>
        <c:manualLayout>
          <c:xMode val="edge"/>
          <c:yMode val="edge"/>
          <c:x val="0.17165103506132554"/>
          <c:y val="0.88312859140331179"/>
          <c:w val="0.65669748774917402"/>
          <c:h val="5.310533780934859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나눔바른고딕" panose="020B0603020101020101" pitchFamily="50" charset="-127"/>
              </a:rPr>
              <a:t>문서의 제목 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ko-KR" altLang="en-US" dirty="0" err="1" smtClean="0">
                <a:ea typeface="나눔바른고딕" panose="020B0603020101020101" pitchFamily="50" charset="-127"/>
              </a:rPr>
              <a:t>나눔바른고딕</a:t>
            </a:r>
            <a:r>
              <a:rPr lang="ko-KR" altLang="en-US" dirty="0" smtClean="0"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ea typeface="나눔바른고딕" panose="020B0603020101020101" pitchFamily="50" charset="-127"/>
              </a:rPr>
              <a:t>R, 45pt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10pt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10pt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챕터</a:t>
            </a:r>
            <a:r>
              <a:rPr lang="ko-KR" altLang="en-US" dirty="0"/>
              <a:t> 제목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B, 14pt </a:t>
            </a:r>
          </a:p>
          <a:p>
            <a:pPr lvl="1"/>
            <a:r>
              <a:rPr lang="en-US" altLang="ko-KR" dirty="0"/>
              <a:t>1.1 </a:t>
            </a:r>
            <a:r>
              <a:rPr lang="ko-KR" altLang="en-US" dirty="0" err="1"/>
              <a:t>챕터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12pt</a:t>
            </a:r>
          </a:p>
          <a:p>
            <a:pPr lvl="1"/>
            <a:r>
              <a:rPr lang="en-US" altLang="ko-KR" dirty="0"/>
              <a:t>1.2 </a:t>
            </a:r>
            <a:r>
              <a:rPr lang="ko-KR" altLang="en-US" dirty="0" err="1"/>
              <a:t>챕터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/>
              <a:t>R, 12pt</a:t>
            </a:r>
          </a:p>
          <a:p>
            <a:pPr lvl="1"/>
            <a:endParaRPr lang="en-US" altLang="ko-KR" dirty="0"/>
          </a:p>
          <a:p>
            <a:r>
              <a:rPr lang="ko-KR" altLang="ko-KR" dirty="0" err="1"/>
              <a:t>챕터</a:t>
            </a:r>
            <a:r>
              <a:rPr lang="ko-KR" altLang="ko-KR" dirty="0"/>
              <a:t> 제목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B, 14pt </a:t>
            </a:r>
            <a:endParaRPr lang="ko-KR" altLang="ko-KR" dirty="0"/>
          </a:p>
          <a:p>
            <a:pPr lvl="1"/>
            <a:r>
              <a:rPr lang="en-US" altLang="ko-KR" dirty="0"/>
              <a:t>1.1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  <a:endParaRPr lang="ko-KR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</a:p>
          <a:p>
            <a:pPr lvl="1"/>
            <a:endParaRPr lang="ko-KR" altLang="ko-KR" dirty="0"/>
          </a:p>
          <a:p>
            <a:r>
              <a:rPr lang="ko-KR" altLang="ko-KR" dirty="0" err="1"/>
              <a:t>챕터</a:t>
            </a:r>
            <a:r>
              <a:rPr lang="ko-KR" altLang="ko-KR" dirty="0"/>
              <a:t> 제목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B, 14pt </a:t>
            </a:r>
            <a:endParaRPr lang="ko-KR" altLang="ko-KR" dirty="0"/>
          </a:p>
          <a:p>
            <a:pPr lvl="1"/>
            <a:r>
              <a:rPr lang="en-US" altLang="ko-KR" dirty="0"/>
              <a:t>1.1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  <a:endParaRPr lang="ko-KR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dirty="0" err="1" smtClean="0">
                <a:latin typeface="+mj-lt"/>
              </a:rPr>
              <a:t>챕터</a:t>
            </a:r>
            <a:r>
              <a:rPr lang="ko-KR" altLang="en-US" dirty="0" smtClean="0">
                <a:latin typeface="+mj-lt"/>
              </a:rPr>
              <a:t> 제목</a:t>
            </a:r>
            <a:r>
              <a:rPr lang="en-US" altLang="ko-KR" dirty="0" smtClean="0">
                <a:latin typeface="+mj-lt"/>
              </a:rPr>
              <a:t>: </a:t>
            </a:r>
            <a:r>
              <a:rPr lang="ko-KR" altLang="en-US" dirty="0" err="1" smtClean="0">
                <a:latin typeface="+mj-lt"/>
              </a:rPr>
              <a:t>나눔바른고딕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R, 36pt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4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내용 제목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나눔바른고딕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B, 12pt</a:t>
            </a:r>
          </a:p>
          <a:p>
            <a:pPr lvl="0">
              <a:lnSpc>
                <a:spcPct val="50000"/>
              </a:lnSpc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소제목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나눔바른고딕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B, 10pt</a:t>
            </a:r>
          </a:p>
          <a:p>
            <a:pPr lvl="2"/>
            <a:r>
              <a:rPr lang="ko-KR" altLang="en-US" dirty="0" smtClean="0"/>
              <a:t>소제목 이하의 본문내용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10pt </a:t>
            </a:r>
          </a:p>
          <a:p>
            <a:pPr lvl="3"/>
            <a:r>
              <a:rPr lang="ko-KR" altLang="en-US" dirty="0" smtClean="0"/>
              <a:t>상세항목의 내용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상세항목</a:t>
            </a:r>
            <a:endParaRPr lang="en-US" altLang="ko-KR" dirty="0" smtClean="0"/>
          </a:p>
          <a:p>
            <a:pPr lvl="0">
              <a:lnSpc>
                <a:spcPct val="100000"/>
              </a:lnSpc>
            </a:pPr>
            <a:endParaRPr lang="ko-KR" altLang="en-US" dirty="0" smtClean="0"/>
          </a:p>
          <a:p>
            <a:pPr lvl="0"/>
            <a:r>
              <a:rPr lang="ko-KR" altLang="en-US" dirty="0" smtClean="0"/>
              <a:t>본문 내용의 글꼴 크기</a:t>
            </a:r>
          </a:p>
          <a:p>
            <a:pPr marL="0" lvl="1" indent="0"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화면에서의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가독성을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고려하여 최소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10pt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권장합니다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lvl="1" indent="0">
              <a:buNone/>
            </a:pP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캡션으로 사용하는 경우 등 상황에 따라 </a:t>
            </a:r>
            <a:r>
              <a:rPr lang="en-US" altLang="ko-KR" dirty="0" smtClean="0"/>
              <a:t>10pt </a:t>
            </a:r>
            <a:r>
              <a:rPr lang="ko-KR" altLang="en-US" dirty="0" smtClean="0"/>
              <a:t>미만으로 사용할 수 있습니다</a:t>
            </a:r>
            <a:r>
              <a:rPr lang="en-US" altLang="ko-KR" dirty="0" smtClean="0"/>
              <a:t>.</a:t>
            </a:r>
          </a:p>
          <a:p>
            <a:pPr lvl="0">
              <a:lnSpc>
                <a:spcPct val="100000"/>
              </a:lnSpc>
            </a:pPr>
            <a:endParaRPr lang="en-US" altLang="ko-KR" dirty="0" smtClean="0"/>
          </a:p>
          <a:p>
            <a:pPr lvl="0"/>
            <a:r>
              <a:rPr lang="ko-KR" altLang="en-US" dirty="0" smtClean="0"/>
              <a:t>본문 내용의 </a:t>
            </a:r>
            <a:r>
              <a:rPr lang="ko-KR" altLang="en-US" dirty="0" err="1" smtClean="0"/>
              <a:t>줄간격</a:t>
            </a:r>
            <a:endParaRPr lang="ko-KR" altLang="en-US" dirty="0" smtClean="0"/>
          </a:p>
          <a:p>
            <a:pPr marL="0" lvl="1" indent="0"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줄간격은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>
              <a:lnSpc>
                <a:spcPct val="100000"/>
              </a:lnSpc>
            </a:pPr>
            <a:endParaRPr lang="en-US" altLang="ko-KR" dirty="0" smtClean="0"/>
          </a:p>
          <a:p>
            <a:pPr lvl="0"/>
            <a:r>
              <a:rPr lang="ko-KR" altLang="en-US" dirty="0" smtClean="0"/>
              <a:t>본문 내용의 글자간격</a:t>
            </a:r>
          </a:p>
          <a:p>
            <a:pPr marL="0" lvl="1" indent="0"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글자간격은 ‘표준으로’ 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endParaRPr lang="en-US" altLang="ko-KR" dirty="0" smtClean="0"/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위의 내용은 권장 사항으로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문서 내용에 따라 작성자의 임의 대로 변경이 가능합니다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960161819"/>
              </p:ext>
            </p:extLst>
          </p:nvPr>
        </p:nvGraphicFramePr>
        <p:xfrm>
          <a:off x="1259632" y="2492896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40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13830667"/>
              </p:ext>
            </p:extLst>
          </p:nvPr>
        </p:nvGraphicFramePr>
        <p:xfrm>
          <a:off x="1187624" y="2204864"/>
          <a:ext cx="6768752" cy="36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20315854"/>
              </p:ext>
            </p:extLst>
          </p:nvPr>
        </p:nvGraphicFramePr>
        <p:xfrm>
          <a:off x="1490495" y="2276872"/>
          <a:ext cx="616301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9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28267755"/>
              </p:ext>
            </p:extLst>
          </p:nvPr>
        </p:nvGraphicFramePr>
        <p:xfrm>
          <a:off x="1187624" y="2156005"/>
          <a:ext cx="3036897" cy="37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56990198"/>
              </p:ext>
            </p:extLst>
          </p:nvPr>
        </p:nvGraphicFramePr>
        <p:xfrm>
          <a:off x="4716016" y="1960265"/>
          <a:ext cx="3454433" cy="424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6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/>
              <a:t>표</a:t>
            </a:r>
            <a:r>
              <a:rPr lang="ko-KR" altLang="en-US" sz="1200" b="1" dirty="0" smtClean="0"/>
              <a:t>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r>
              <a:rPr lang="ko-KR" altLang="ko-KR" dirty="0"/>
              <a:t>표를 선택한 상태에서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 도구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 </a:t>
            </a:r>
            <a:r>
              <a:rPr lang="ko-KR" altLang="ko-KR" dirty="0"/>
              <a:t>혹은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레이아웃</a:t>
            </a:r>
            <a:r>
              <a:rPr lang="ko-KR" altLang="ko-KR" dirty="0"/>
              <a:t>에서 색상 및 선을 편집할 수 있습니다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30970"/>
              </p:ext>
            </p:extLst>
          </p:nvPr>
        </p:nvGraphicFramePr>
        <p:xfrm>
          <a:off x="1388393" y="2675012"/>
          <a:ext cx="6367214" cy="26982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3091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baseline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351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문서의 제목  나눔바른고딕 R, 45pt</vt:lpstr>
      <vt:lpstr>목차</vt:lpstr>
      <vt:lpstr>1.챕터 제목: 나눔바른고딕 R, 36pt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</cp:lastModifiedBy>
  <cp:revision>185</cp:revision>
  <dcterms:created xsi:type="dcterms:W3CDTF">2013-11-30T07:53:32Z</dcterms:created>
  <dcterms:modified xsi:type="dcterms:W3CDTF">2013-12-04T02:15:58Z</dcterms:modified>
</cp:coreProperties>
</file>