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4E1BE-2140-4AF1-8C1C-6EB6A308BB51}" v="94" dt="2021-04-26T20:47:53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4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8981e09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8981e09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74352" y="1199986"/>
            <a:ext cx="8202201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Lab 8: UART to VGA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2787061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4/19/2021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9452" y="32097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G: Peter Anthony, Michael Cavins, Andres Colon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1785464"/>
            <a:ext cx="7688700" cy="3296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Created VHDL code for t</a:t>
            </a:r>
            <a:r>
              <a:rPr lang="en-US" sz="1500" dirty="0"/>
              <a:t>he</a:t>
            </a:r>
            <a:r>
              <a:rPr lang="en" sz="1500" dirty="0"/>
              <a:t> top file</a:t>
            </a:r>
          </a:p>
          <a:p>
            <a:pPr marL="876300" lvl="1" indent="-285750">
              <a:buSzPts val="1500"/>
            </a:pPr>
            <a:r>
              <a:rPr lang="en" sz="1500" dirty="0"/>
              <a:t>Andres Colon, Michael Cavins, Peter Anthony</a:t>
            </a:r>
          </a:p>
          <a:p>
            <a:pPr indent="-323850">
              <a:buSzPts val="1500"/>
            </a:pPr>
            <a:r>
              <a:rPr lang="en-US" sz="1500" dirty="0"/>
              <a:t>Created VHDL code for </a:t>
            </a:r>
            <a:r>
              <a:rPr lang="en" sz="1500" dirty="0"/>
              <a:t>VGA output.</a:t>
            </a:r>
            <a:endParaRPr lang="en-US"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 dirty="0"/>
              <a:t>Andres Colon, Michael Cavins, Peter Anthony</a:t>
            </a:r>
            <a:endParaRPr lang="en"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Created testbench code to verify functionality</a:t>
            </a:r>
            <a:endParaRPr lang="en-US"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 dirty="0"/>
              <a:t>Andres Colon, Michael Cavins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Demonstrated VHDL project on FPGA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Andres Colon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6 ECE 4304</Template>
  <TotalTime>12</TotalTime>
  <Words>68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Lato</vt:lpstr>
      <vt:lpstr>Raleway</vt:lpstr>
      <vt:lpstr>Streamline</vt:lpstr>
      <vt:lpstr>Lab 8: UART to VGA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7: UART protocol to 7-seg displays</dc:title>
  <dc:creator>M C</dc:creator>
  <cp:lastModifiedBy>M C</cp:lastModifiedBy>
  <cp:revision>18</cp:revision>
  <dcterms:created xsi:type="dcterms:W3CDTF">2021-04-07T22:12:45Z</dcterms:created>
  <dcterms:modified xsi:type="dcterms:W3CDTF">2021-04-26T22:13:37Z</dcterms:modified>
</cp:coreProperties>
</file>