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1" r:id="rId4"/>
    <p:sldId id="282" r:id="rId5"/>
    <p:sldId id="280" r:id="rId6"/>
    <p:sldId id="278" r:id="rId7"/>
    <p:sldId id="279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284B2-81F5-4A45-9B81-C8F5C226332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0514-DA23-4673-A7F6-96DDE749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0514-DA23-4673-A7F6-96DDE749B9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D-B0F9-4CE6-8631-AF76C7F0B176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F1E8-20ED-4E46-9BF8-16DA941D76A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6479-BEEA-4107-9075-E9798C7B713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3735-0B6F-443F-843B-A38794E46F94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2023-2667-4310-9DE1-D7066A5730DB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04E-BCF3-48AD-8A1D-771BC79EAB92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0FF6-0F63-4E17-B19A-8A069C1188ED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C173-D73D-4477-A8E4-B098FF97034E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4924-83EF-488C-8D8B-143D33B7BA4E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1EAA-722B-43FE-ABB9-22933867AD9B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55F-CD96-4044-AA32-860AE5B24530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AF43-200D-42C0-B529-AA2EF8D69E9D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Skin detection</a:t>
            </a:r>
          </a:p>
          <a:p>
            <a:r>
              <a:rPr lang="en-US" dirty="0" smtClean="0"/>
              <a:t>Task 3 &amp; 4</a:t>
            </a:r>
          </a:p>
          <a:p>
            <a:r>
              <a:rPr lang="en-US" dirty="0" smtClean="0"/>
              <a:t>02/10/2015</a:t>
            </a:r>
          </a:p>
          <a:p>
            <a:r>
              <a:rPr lang="en-US" dirty="0" smtClean="0"/>
              <a:t>Dong Han</a:t>
            </a:r>
          </a:p>
          <a:p>
            <a:r>
              <a:rPr lang="en-US" dirty="0" smtClean="0"/>
              <a:t>dhan@Oakland.edu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</a:p>
          <a:p>
            <a:r>
              <a:rPr lang="en-US" dirty="0"/>
              <a:t>Experiment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Experiment result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 1 (Training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choose 13 pictures for training. </a:t>
            </a:r>
          </a:p>
          <a:p>
            <a:r>
              <a:rPr lang="en-US" dirty="0" smtClean="0"/>
              <a:t>In each picture we collect around 120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1" y="2743023"/>
            <a:ext cx="4838443" cy="28177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07614"/>
              </p:ext>
            </p:extLst>
          </p:nvPr>
        </p:nvGraphicFramePr>
        <p:xfrm>
          <a:off x="1820562" y="556077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50932">
                <a:tc>
                  <a:txBody>
                    <a:bodyPr/>
                    <a:lstStyle/>
                    <a:p>
                      <a:r>
                        <a:rPr lang="en-US" dirty="0" smtClean="0"/>
                        <a:t>Skin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Non-skin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46.34%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46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Setup 2 (Testing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9" y="1454565"/>
            <a:ext cx="7675091" cy="12141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choose </a:t>
            </a:r>
            <a:r>
              <a:rPr lang="en-US" dirty="0" smtClean="0"/>
              <a:t>another 7 </a:t>
            </a:r>
            <a:r>
              <a:rPr lang="en-US" dirty="0"/>
              <a:t>pictures for </a:t>
            </a:r>
            <a:r>
              <a:rPr lang="en-US" dirty="0" smtClean="0"/>
              <a:t>testing.</a:t>
            </a:r>
          </a:p>
          <a:p>
            <a:r>
              <a:rPr lang="en-US" dirty="0" smtClean="0"/>
              <a:t>The pictures for testing are different from pictures for training. </a:t>
            </a:r>
            <a:endParaRPr lang="en-US" dirty="0"/>
          </a:p>
          <a:p>
            <a:r>
              <a:rPr lang="en-US" dirty="0" smtClean="0"/>
              <a:t>In each picture, we randomly labeled around 120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5" y="2486140"/>
            <a:ext cx="7085313" cy="307475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49981"/>
              </p:ext>
            </p:extLst>
          </p:nvPr>
        </p:nvGraphicFramePr>
        <p:xfrm>
          <a:off x="988540" y="5561257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50932">
                <a:tc>
                  <a:txBody>
                    <a:bodyPr/>
                    <a:lstStyle/>
                    <a:p>
                      <a:r>
                        <a:rPr lang="en-US" dirty="0" smtClean="0"/>
                        <a:t>Skin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Non-skin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41.56%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369438"/>
            <a:ext cx="8563812" cy="2689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4160262"/>
            <a:ext cx="8563812" cy="25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5177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</a:t>
            </a:r>
            <a:r>
              <a:rPr lang="en-US" dirty="0" smtClean="0"/>
              <a:t>result (Naïve Bayes)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0" y="610079"/>
            <a:ext cx="7238742" cy="6111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04" y="2845272"/>
            <a:ext cx="640491" cy="640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04" y="6001523"/>
            <a:ext cx="709656" cy="7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5177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</a:t>
            </a:r>
            <a:r>
              <a:rPr lang="en-US" dirty="0" smtClean="0"/>
              <a:t>result (Bayesian decision)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" y="615177"/>
            <a:ext cx="7972167" cy="565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46" y="2775851"/>
            <a:ext cx="553518" cy="553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72" y="5645757"/>
            <a:ext cx="613292" cy="613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1" y="2732364"/>
            <a:ext cx="640491" cy="6404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2997" y="6211669"/>
            <a:ext cx="399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Result of Naïve Bayes is 86.0%</a:t>
            </a:r>
          </a:p>
          <a:p>
            <a:r>
              <a:rPr lang="en-US" dirty="0" smtClean="0"/>
              <a:t>Best Result of Bayesian decision is 86.5%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57537"/>
            <a:ext cx="7886700" cy="1325563"/>
          </a:xfrm>
        </p:spPr>
        <p:txBody>
          <a:bodyPr/>
          <a:lstStyle/>
          <a:p>
            <a:r>
              <a:rPr lang="en-US" dirty="0" smtClean="0"/>
              <a:t>Thanks.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146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#1</vt:lpstr>
      <vt:lpstr>Overview</vt:lpstr>
      <vt:lpstr>Experiment Setup 1 (Training set)</vt:lpstr>
      <vt:lpstr>Experiment Setup 2 (Testing set)</vt:lpstr>
      <vt:lpstr>Demo</vt:lpstr>
      <vt:lpstr>Experiment result (Naïve Bayes)</vt:lpstr>
      <vt:lpstr>Experiment result (Bayesian decision)</vt:lpstr>
      <vt:lpstr>Thanks.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</dc:title>
  <dc:creator>dong</dc:creator>
  <cp:lastModifiedBy>dong</cp:lastModifiedBy>
  <cp:revision>133</cp:revision>
  <dcterms:created xsi:type="dcterms:W3CDTF">2015-01-29T22:56:32Z</dcterms:created>
  <dcterms:modified xsi:type="dcterms:W3CDTF">2015-02-11T00:23:09Z</dcterms:modified>
</cp:coreProperties>
</file>