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284B2-81F5-4A45-9B81-C8F5C226332E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0514-DA23-4673-A7F6-96DDE749B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0514-DA23-4673-A7F6-96DDE749B9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D-B0F9-4CE6-8631-AF76C7F0B176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F1E8-20ED-4E46-9BF8-16DA941D76A8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6479-BEEA-4107-9075-E9798C7B7138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3735-0B6F-443F-843B-A38794E46F94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2023-2667-4310-9DE1-D7066A5730DB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04E-BCF3-48AD-8A1D-771BC79EAB92}" type="datetime1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0FF6-0F63-4E17-B19A-8A069C1188ED}" type="datetime1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C173-D73D-4477-A8E4-B098FF97034E}" type="datetime1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4924-83EF-488C-8D8B-143D33B7BA4E}" type="datetime1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1EAA-722B-43FE-ABB9-22933867AD9B}" type="datetime1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55F-CD96-4044-AA32-860AE5B24530}" type="datetime1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AF43-200D-42C0-B529-AA2EF8D69E9D}" type="datetime1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58A3-A1C5-4931-B178-69F8034D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fsktm.um.edu.my/~cschan/downloads_skin_dataset.html" TargetMode="External"/><Relationship Id="rId2" Type="http://schemas.openxmlformats.org/officeDocument/2006/relationships/hyperlink" Target="http://lbmedia.ece.ucsb.edu/research/skin/ski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Skin detection</a:t>
            </a:r>
          </a:p>
          <a:p>
            <a:r>
              <a:rPr lang="en-US" dirty="0" smtClean="0"/>
              <a:t>Task 1 &amp; 2</a:t>
            </a:r>
          </a:p>
          <a:p>
            <a:r>
              <a:rPr lang="en-US" dirty="0" smtClean="0"/>
              <a:t>01/29/2015</a:t>
            </a:r>
          </a:p>
          <a:p>
            <a:r>
              <a:rPr lang="en-US" dirty="0" smtClean="0"/>
              <a:t>Dong Han</a:t>
            </a:r>
          </a:p>
          <a:p>
            <a:r>
              <a:rPr lang="en-US" dirty="0" smtClean="0"/>
              <a:t>dhan@Oakland.edu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2" y="89844"/>
            <a:ext cx="8482029" cy="65655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3027" y="89844"/>
            <a:ext cx="483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for each components in a color space.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470" y="1027907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686" y="29134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686" y="47665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9" y="588396"/>
            <a:ext cx="7821753" cy="62696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963" y="219064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Skin pixels and non-skin pixels in RGB color space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8616" y="141690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8616" y="321687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16" y="5177481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43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616" y="141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8616" y="321687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16" y="5177481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53298" y="70783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Skin pixels and non-skin pixels in YIQ color space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5" y="501908"/>
            <a:ext cx="7498484" cy="621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63" y="447356"/>
            <a:ext cx="7331099" cy="62741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963" y="219064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Skin pixels and non-skin pixels in HSV color space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8616" y="141690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8616" y="321687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16" y="5177481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37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2: </a:t>
            </a:r>
            <a:r>
              <a:rPr lang="en-US" dirty="0"/>
              <a:t>data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randomly select </a:t>
            </a:r>
            <a:r>
              <a:rPr lang="en-US" dirty="0" smtClean="0"/>
              <a:t>5000 </a:t>
            </a:r>
            <a:r>
              <a:rPr lang="en-US" dirty="0"/>
              <a:t>pixels from each picture.</a:t>
            </a:r>
          </a:p>
          <a:p>
            <a:r>
              <a:rPr lang="en-US" dirty="0"/>
              <a:t>In all, we get </a:t>
            </a:r>
            <a:r>
              <a:rPr lang="en-US" dirty="0" smtClean="0"/>
              <a:t>5000*150 </a:t>
            </a:r>
            <a:r>
              <a:rPr lang="en-US" dirty="0"/>
              <a:t>= </a:t>
            </a:r>
            <a:r>
              <a:rPr lang="en-US" dirty="0" smtClean="0"/>
              <a:t>750000 </a:t>
            </a:r>
            <a:r>
              <a:rPr lang="en-US" dirty="0"/>
              <a:t>samples </a:t>
            </a:r>
            <a:r>
              <a:rPr lang="en-US" dirty="0" smtClean="0"/>
              <a:t>(178018 </a:t>
            </a:r>
            <a:r>
              <a:rPr lang="en-US" dirty="0"/>
              <a:t>pixels for skin, </a:t>
            </a:r>
            <a:r>
              <a:rPr lang="en-US" dirty="0" smtClean="0"/>
              <a:t>571982 pixels for </a:t>
            </a:r>
            <a:r>
              <a:rPr lang="en-US" dirty="0"/>
              <a:t>non-skin)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46" y="3331940"/>
            <a:ext cx="4701413" cy="35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3027" y="89844"/>
            <a:ext cx="483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for each components in a color space.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470" y="1027907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686" y="29134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7686" y="47665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HSV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2" y="359474"/>
            <a:ext cx="7544016" cy="6096580"/>
          </a:xfrm>
        </p:spPr>
      </p:pic>
    </p:spTree>
    <p:extLst>
      <p:ext uri="{BB962C8B-B14F-4D97-AF65-F5344CB8AC3E}">
        <p14:creationId xmlns:p14="http://schemas.microsoft.com/office/powerpoint/2010/main" val="32290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93" y="279223"/>
            <a:ext cx="2365290" cy="1933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93" y="279223"/>
            <a:ext cx="2414941" cy="1933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144" y="279223"/>
            <a:ext cx="2468414" cy="1933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421" y="2397836"/>
            <a:ext cx="2561444" cy="2034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926" y="2394772"/>
            <a:ext cx="2443836" cy="1941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50" y="2420871"/>
            <a:ext cx="2476975" cy="1937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299" y="4513253"/>
            <a:ext cx="2659566" cy="21578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926" y="4499802"/>
            <a:ext cx="2678240" cy="21224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7950" y="4513253"/>
            <a:ext cx="2578734" cy="20526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9470" y="1027907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7686" y="29134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686" y="47665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963" y="219064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Skin pixels and non-skin pixels in RGB color space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8616" y="141690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8616" y="321687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16" y="5177481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1" y="680729"/>
            <a:ext cx="7166691" cy="6145917"/>
          </a:xfrm>
        </p:spPr>
      </p:pic>
    </p:spTree>
    <p:extLst>
      <p:ext uri="{BB962C8B-B14F-4D97-AF65-F5344CB8AC3E}">
        <p14:creationId xmlns:p14="http://schemas.microsoft.com/office/powerpoint/2010/main" val="27715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9" y="285964"/>
            <a:ext cx="7492115" cy="63453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616" y="141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8616" y="321687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16" y="5177481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53298" y="70783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Skin pixels and non-skin pixels in YIQ color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4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8" y="557257"/>
            <a:ext cx="7706944" cy="6164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963" y="219064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Skin pixels and non-skin pixels in HSV color space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8616" y="141690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78616" y="321687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16" y="5177481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62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selection and annotation based on MATLAB</a:t>
            </a:r>
          </a:p>
          <a:p>
            <a:r>
              <a:rPr lang="en-US" dirty="0" smtClean="0"/>
              <a:t>Another method: using skin data set with ground truth</a:t>
            </a:r>
          </a:p>
          <a:p>
            <a:pPr lvl="1"/>
            <a:r>
              <a:rPr lang="en-US" dirty="0" smtClean="0"/>
              <a:t>We get labeled pixels from existing skin data set.</a:t>
            </a:r>
          </a:p>
          <a:p>
            <a:r>
              <a:rPr lang="en-US" dirty="0" smtClean="0"/>
              <a:t>Data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08" y="235206"/>
            <a:ext cx="4808323" cy="660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08" y="897481"/>
            <a:ext cx="7886700" cy="1159728"/>
          </a:xfrm>
        </p:spPr>
        <p:txBody>
          <a:bodyPr/>
          <a:lstStyle/>
          <a:p>
            <a:r>
              <a:rPr lang="en-US" dirty="0" smtClean="0"/>
              <a:t>Since we have 9 features, we can try PCA to reduce the number of dimensions.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" y="3303485"/>
            <a:ext cx="1612943" cy="2873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148" y="2702011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values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0130" y="3586146"/>
            <a:ext cx="1647568" cy="9144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60" y="1713717"/>
            <a:ext cx="6013622" cy="47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329101" cy="821123"/>
          </a:xfrm>
        </p:spPr>
        <p:txBody>
          <a:bodyPr/>
          <a:lstStyle/>
          <a:p>
            <a:r>
              <a:rPr lang="en-US" dirty="0" smtClean="0"/>
              <a:t>Scatter plots for features pairs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35227"/>
            <a:ext cx="3433938" cy="25754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72" y="1343885"/>
            <a:ext cx="3440071" cy="2575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110681"/>
            <a:ext cx="3433938" cy="2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57537"/>
            <a:ext cx="7886700" cy="1325563"/>
          </a:xfrm>
        </p:spPr>
        <p:txBody>
          <a:bodyPr/>
          <a:lstStyle/>
          <a:p>
            <a:r>
              <a:rPr lang="en-US" dirty="0" smtClean="0"/>
              <a:t>Thanks.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Pixel selection and annotation based on </a:t>
            </a:r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time consuming to develop a brand new pixel annotation tool.</a:t>
            </a:r>
          </a:p>
          <a:p>
            <a:r>
              <a:rPr lang="en-US" dirty="0" smtClean="0"/>
              <a:t>In MATLAB, there is a tool  “</a:t>
            </a:r>
            <a:r>
              <a:rPr lang="en-US" dirty="0" err="1" smtClean="0"/>
              <a:t>imtool</a:t>
            </a:r>
            <a:r>
              <a:rPr lang="en-US" dirty="0" smtClean="0"/>
              <a:t>”, integrated in MATLAB, with source code in MATLAB system library.</a:t>
            </a:r>
          </a:p>
          <a:p>
            <a:r>
              <a:rPr lang="en-US" dirty="0" smtClean="0"/>
              <a:t>By patching the source code, we can add new features to work for the task.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26" y="4779425"/>
            <a:ext cx="1650790" cy="15324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692" y="266273"/>
            <a:ext cx="3707027" cy="64812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Imtool</a:t>
            </a:r>
            <a:r>
              <a:rPr lang="en-US" dirty="0" smtClean="0"/>
              <a:t> (genuine)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3" y="121381"/>
            <a:ext cx="5040260" cy="490585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82189" y="2741596"/>
            <a:ext cx="2720031" cy="126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 err="1" smtClean="0"/>
              <a:t>imtool</a:t>
            </a:r>
            <a:r>
              <a:rPr lang="en-US" sz="2000" dirty="0" smtClean="0"/>
              <a:t> depends on a few important MATLAB library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876" y="5061296"/>
            <a:ext cx="8672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change these library files by adding new codes (to hijack some functions) in these files.</a:t>
            </a:r>
          </a:p>
          <a:p>
            <a:endParaRPr lang="en-US" dirty="0" smtClean="0"/>
          </a:p>
          <a:p>
            <a:r>
              <a:rPr lang="en-US" dirty="0" smtClean="0"/>
              <a:t>MATLAB\images\</a:t>
            </a:r>
            <a:r>
              <a:rPr lang="en-US" dirty="0" err="1" smtClean="0"/>
              <a:t>imuitools</a:t>
            </a:r>
            <a:r>
              <a:rPr lang="en-US" dirty="0" smtClean="0"/>
              <a:t>\</a:t>
            </a:r>
            <a:r>
              <a:rPr lang="en-US" dirty="0" err="1" smtClean="0"/>
              <a:t>imtool.m</a:t>
            </a:r>
            <a:endParaRPr lang="en-US" dirty="0" smtClean="0"/>
          </a:p>
          <a:p>
            <a:r>
              <a:rPr lang="en-US" dirty="0" smtClean="0"/>
              <a:t>MATLAB\images\</a:t>
            </a:r>
            <a:r>
              <a:rPr lang="en-US" dirty="0" err="1" smtClean="0"/>
              <a:t>imuitools</a:t>
            </a:r>
            <a:r>
              <a:rPr lang="en-US" dirty="0" smtClean="0"/>
              <a:t>\</a:t>
            </a:r>
            <a:r>
              <a:rPr lang="en-US" dirty="0" err="1" smtClean="0"/>
              <a:t>impixelinfoval.m</a:t>
            </a:r>
            <a:endParaRPr lang="en-US" dirty="0" smtClean="0"/>
          </a:p>
          <a:p>
            <a:r>
              <a:rPr lang="en-US" dirty="0" smtClean="0"/>
              <a:t>MATLAB\images\</a:t>
            </a:r>
            <a:r>
              <a:rPr lang="en-US" dirty="0" err="1" smtClean="0"/>
              <a:t>imuitools</a:t>
            </a:r>
            <a:r>
              <a:rPr lang="en-US" dirty="0" smtClean="0"/>
              <a:t>\</a:t>
            </a:r>
            <a:r>
              <a:rPr lang="en-US" dirty="0" err="1" smtClean="0"/>
              <a:t>impixelinfo.m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Down Arrow 7"/>
          <p:cNvSpPr/>
          <p:nvPr/>
        </p:nvSpPr>
        <p:spPr>
          <a:xfrm rot="3902956">
            <a:off x="3407332" y="1474553"/>
            <a:ext cx="724930" cy="1357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61051" y="1220703"/>
            <a:ext cx="213771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add pixel selection function in the context menu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320" y="273647"/>
            <a:ext cx="7886700" cy="580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Imtool2 (patched)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7" y="4720282"/>
            <a:ext cx="7996366" cy="16201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No need to create a new wheel.</a:t>
            </a:r>
          </a:p>
          <a:p>
            <a:pPr lvl="1"/>
            <a:r>
              <a:rPr lang="en-US" dirty="0" smtClean="0"/>
              <a:t>Get advanced functions (scaling, pixels selection, etc.) immediately</a:t>
            </a:r>
          </a:p>
          <a:p>
            <a:r>
              <a:rPr lang="en-US" dirty="0" smtClean="0"/>
              <a:t>Drawback:</a:t>
            </a:r>
          </a:p>
          <a:p>
            <a:pPr lvl="1"/>
            <a:r>
              <a:rPr lang="en-US" dirty="0" smtClean="0"/>
              <a:t>Cannot be published as an individual tool.</a:t>
            </a:r>
          </a:p>
          <a:p>
            <a:pPr lvl="1"/>
            <a:r>
              <a:rPr lang="en-US" dirty="0" smtClean="0"/>
              <a:t>MATLAB library file is changed, </a:t>
            </a:r>
            <a:r>
              <a:rPr lang="en-US" dirty="0"/>
              <a:t>which </a:t>
            </a:r>
            <a:r>
              <a:rPr lang="en-US" dirty="0" smtClean="0"/>
              <a:t>may cause problem in compatible.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504" y="6345975"/>
            <a:ext cx="12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show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77390"/>
            <a:ext cx="6686550" cy="38463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4920802">
            <a:off x="6518579" y="1894568"/>
            <a:ext cx="724930" cy="149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51805" y="1696995"/>
            <a:ext cx="124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Two new menu items are added here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5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 rot="8642109">
            <a:off x="6518578" y="4426765"/>
            <a:ext cx="724930" cy="149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86650" y="5428979"/>
            <a:ext cx="124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three different color spaces (RGB, YIQ and HSV).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3435178" y="4351129"/>
            <a:ext cx="3566984" cy="272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Imtool2 (patched)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pixels selection and annotation, we can save pixels as csv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6" y="2799743"/>
            <a:ext cx="6160487" cy="37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skin data set with ground </a:t>
            </a:r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dataset</a:t>
            </a:r>
          </a:p>
          <a:p>
            <a:pPr lvl="1"/>
            <a:r>
              <a:rPr lang="en-US" dirty="0"/>
              <a:t>Adaptive Skin Detection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http://lbmedia.ece.ucsb.edu/research/skin/skin.htm</a:t>
            </a:r>
            <a:endParaRPr lang="en-US" dirty="0" smtClean="0"/>
          </a:p>
          <a:p>
            <a:pPr lvl="1"/>
            <a:r>
              <a:rPr lang="en-US" dirty="0"/>
              <a:t>human skin detection </a:t>
            </a:r>
            <a:r>
              <a:rPr lang="en-US" dirty="0" smtClean="0"/>
              <a:t>dataset</a:t>
            </a:r>
          </a:p>
          <a:p>
            <a:pPr lvl="2"/>
            <a:r>
              <a:rPr lang="en-US" dirty="0">
                <a:hlinkClick r:id="rId3"/>
              </a:rPr>
              <a:t>http://web.fsktm.um.edu.my/~</a:t>
            </a:r>
            <a:r>
              <a:rPr lang="en-US" dirty="0" smtClean="0">
                <a:hlinkClick r:id="rId3"/>
              </a:rPr>
              <a:t>cschan/downloads_skin_dataset.html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the dataset for training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77" y="4613334"/>
            <a:ext cx="8232046" cy="17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pictures used in the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26" y="1798811"/>
            <a:ext cx="7172325" cy="2981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226" y="5337411"/>
            <a:ext cx="724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150 pictures are chosen from 632 pictures as training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8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randomly select 50 pixels from each picture.</a:t>
            </a:r>
          </a:p>
          <a:p>
            <a:r>
              <a:rPr lang="en-US" dirty="0" smtClean="0"/>
              <a:t>In all, we get 50*150 = 7500 samples (1778 pixels for skin, 5722 pixels for non-skin)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58A3-A1C5-4931-B178-69F8034D20C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98" y="3253811"/>
            <a:ext cx="4380136" cy="32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503</Words>
  <Application>Microsoft Office PowerPoint</Application>
  <PresentationFormat>On-screen Show (4:3)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#1</vt:lpstr>
      <vt:lpstr>Overview</vt:lpstr>
      <vt:lpstr>Pixel selection and annotation based on MATLAB</vt:lpstr>
      <vt:lpstr>Imtool (genuine)</vt:lpstr>
      <vt:lpstr>Imtool2 (patched)</vt:lpstr>
      <vt:lpstr>Imtool2 (patched)</vt:lpstr>
      <vt:lpstr>Using skin data set with ground truth</vt:lpstr>
      <vt:lpstr>Part of pictures used in the project</vt:lpstr>
      <vt:lpstr>Experiment 1: data statistics</vt:lpstr>
      <vt:lpstr>PowerPoint Presentation</vt:lpstr>
      <vt:lpstr>PowerPoint Presentation</vt:lpstr>
      <vt:lpstr>PowerPoint Presentation</vt:lpstr>
      <vt:lpstr>PowerPoint Presentation</vt:lpstr>
      <vt:lpstr>Experiment 2: data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</vt:lpstr>
      <vt:lpstr>Scatter plots for features pairs</vt:lpstr>
      <vt:lpstr>Thanks.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</dc:title>
  <dc:creator>dong</dc:creator>
  <cp:lastModifiedBy>dong</cp:lastModifiedBy>
  <cp:revision>96</cp:revision>
  <dcterms:created xsi:type="dcterms:W3CDTF">2015-01-29T22:56:32Z</dcterms:created>
  <dcterms:modified xsi:type="dcterms:W3CDTF">2015-01-30T00:05:33Z</dcterms:modified>
</cp:coreProperties>
</file>