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4D9B1B91-33B7-42D6-81C3-80B1893978E2}">
          <p14:sldIdLst>
            <p14:sldId id="256"/>
            <p14:sldId id="257"/>
            <p14:sldId id="258"/>
            <p14:sldId id="259"/>
            <p14:sldId id="260"/>
            <p14:sldId id="261"/>
            <p14:sldId id="26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4" d="100"/>
          <a:sy n="114" d="100"/>
        </p:scale>
        <p:origin x="47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8940ED-A600-9B11-1C6D-9936D909EDF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CB07683-6F1B-BA94-9A3C-12C25932B6B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54B4B28-5310-AD0B-3D8D-EDEA15DFE7B1}"/>
              </a:ext>
            </a:extLst>
          </p:cNvPr>
          <p:cNvSpPr>
            <a:spLocks noGrp="1"/>
          </p:cNvSpPr>
          <p:nvPr>
            <p:ph type="dt" sz="half" idx="10"/>
          </p:nvPr>
        </p:nvSpPr>
        <p:spPr/>
        <p:txBody>
          <a:bodyPr/>
          <a:lstStyle/>
          <a:p>
            <a:fld id="{3C48F837-5DA2-48D5-9C9F-6F3E28B6954C}" type="datetimeFigureOut">
              <a:rPr lang="en-US" smtClean="0"/>
              <a:t>4/26/2024</a:t>
            </a:fld>
            <a:endParaRPr lang="en-US"/>
          </a:p>
        </p:txBody>
      </p:sp>
      <p:sp>
        <p:nvSpPr>
          <p:cNvPr id="5" name="Footer Placeholder 4">
            <a:extLst>
              <a:ext uri="{FF2B5EF4-FFF2-40B4-BE49-F238E27FC236}">
                <a16:creationId xmlns:a16="http://schemas.microsoft.com/office/drawing/2014/main" id="{E07FF016-41D9-C7FC-2119-BDC14B6E398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3A9C5D-9019-5F72-77DF-C97712E4A2EB}"/>
              </a:ext>
            </a:extLst>
          </p:cNvPr>
          <p:cNvSpPr>
            <a:spLocks noGrp="1"/>
          </p:cNvSpPr>
          <p:nvPr>
            <p:ph type="sldNum" sz="quarter" idx="12"/>
          </p:nvPr>
        </p:nvSpPr>
        <p:spPr/>
        <p:txBody>
          <a:bodyPr/>
          <a:lstStyle/>
          <a:p>
            <a:fld id="{A7666AF9-9540-4FBA-8A5F-C34ABD542CB2}" type="slidenum">
              <a:rPr lang="en-US" smtClean="0"/>
              <a:t>‹#›</a:t>
            </a:fld>
            <a:endParaRPr lang="en-US" dirty="0"/>
          </a:p>
        </p:txBody>
      </p:sp>
    </p:spTree>
    <p:extLst>
      <p:ext uri="{BB962C8B-B14F-4D97-AF65-F5344CB8AC3E}">
        <p14:creationId xmlns:p14="http://schemas.microsoft.com/office/powerpoint/2010/main" val="35106785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1DFBD3-BD7B-7F4C-6C29-AD638FF3D77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DBC00E1-C85E-62DA-1AD7-5ECEECEC5C8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8FEBE0C-DEA9-23A2-1E19-A0D23455104B}"/>
              </a:ext>
            </a:extLst>
          </p:cNvPr>
          <p:cNvSpPr>
            <a:spLocks noGrp="1"/>
          </p:cNvSpPr>
          <p:nvPr>
            <p:ph type="dt" sz="half" idx="10"/>
          </p:nvPr>
        </p:nvSpPr>
        <p:spPr/>
        <p:txBody>
          <a:bodyPr/>
          <a:lstStyle/>
          <a:p>
            <a:fld id="{3C48F837-5DA2-48D5-9C9F-6F3E28B6954C}" type="datetimeFigureOut">
              <a:rPr lang="en-US" smtClean="0"/>
              <a:t>4/26/2024</a:t>
            </a:fld>
            <a:endParaRPr lang="en-US"/>
          </a:p>
        </p:txBody>
      </p:sp>
      <p:sp>
        <p:nvSpPr>
          <p:cNvPr id="5" name="Footer Placeholder 4">
            <a:extLst>
              <a:ext uri="{FF2B5EF4-FFF2-40B4-BE49-F238E27FC236}">
                <a16:creationId xmlns:a16="http://schemas.microsoft.com/office/drawing/2014/main" id="{F6F4AC68-DDC1-D92E-6E48-093E2BCDED1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466F74-47AF-C6F7-E67A-4A2CA2576B69}"/>
              </a:ext>
            </a:extLst>
          </p:cNvPr>
          <p:cNvSpPr>
            <a:spLocks noGrp="1"/>
          </p:cNvSpPr>
          <p:nvPr>
            <p:ph type="sldNum" sz="quarter" idx="12"/>
          </p:nvPr>
        </p:nvSpPr>
        <p:spPr/>
        <p:txBody>
          <a:bodyPr/>
          <a:lstStyle/>
          <a:p>
            <a:fld id="{A7666AF9-9540-4FBA-8A5F-C34ABD542CB2}" type="slidenum">
              <a:rPr lang="en-US" smtClean="0"/>
              <a:t>‹#›</a:t>
            </a:fld>
            <a:endParaRPr lang="en-US"/>
          </a:p>
        </p:txBody>
      </p:sp>
    </p:spTree>
    <p:extLst>
      <p:ext uri="{BB962C8B-B14F-4D97-AF65-F5344CB8AC3E}">
        <p14:creationId xmlns:p14="http://schemas.microsoft.com/office/powerpoint/2010/main" val="40535575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D66008D-849A-AEC6-9CCC-05F332E0CF5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E42CE8C-40B1-D378-3B13-7E32EA28F2B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0AD7E83-AAAA-C7EE-C7CA-5BBC46125B1C}"/>
              </a:ext>
            </a:extLst>
          </p:cNvPr>
          <p:cNvSpPr>
            <a:spLocks noGrp="1"/>
          </p:cNvSpPr>
          <p:nvPr>
            <p:ph type="dt" sz="half" idx="10"/>
          </p:nvPr>
        </p:nvSpPr>
        <p:spPr/>
        <p:txBody>
          <a:bodyPr/>
          <a:lstStyle/>
          <a:p>
            <a:fld id="{3C48F837-5DA2-48D5-9C9F-6F3E28B6954C}" type="datetimeFigureOut">
              <a:rPr lang="en-US" smtClean="0"/>
              <a:t>4/26/2024</a:t>
            </a:fld>
            <a:endParaRPr lang="en-US"/>
          </a:p>
        </p:txBody>
      </p:sp>
      <p:sp>
        <p:nvSpPr>
          <p:cNvPr id="5" name="Footer Placeholder 4">
            <a:extLst>
              <a:ext uri="{FF2B5EF4-FFF2-40B4-BE49-F238E27FC236}">
                <a16:creationId xmlns:a16="http://schemas.microsoft.com/office/drawing/2014/main" id="{066CF6BC-3FE9-0261-59DB-02C70B9EA01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B8E6AB-18F2-9BD0-8291-FC3DFE741DDD}"/>
              </a:ext>
            </a:extLst>
          </p:cNvPr>
          <p:cNvSpPr>
            <a:spLocks noGrp="1"/>
          </p:cNvSpPr>
          <p:nvPr>
            <p:ph type="sldNum" sz="quarter" idx="12"/>
          </p:nvPr>
        </p:nvSpPr>
        <p:spPr/>
        <p:txBody>
          <a:bodyPr/>
          <a:lstStyle/>
          <a:p>
            <a:fld id="{A7666AF9-9540-4FBA-8A5F-C34ABD542CB2}" type="slidenum">
              <a:rPr lang="en-US" smtClean="0"/>
              <a:t>‹#›</a:t>
            </a:fld>
            <a:endParaRPr lang="en-US"/>
          </a:p>
        </p:txBody>
      </p:sp>
    </p:spTree>
    <p:extLst>
      <p:ext uri="{BB962C8B-B14F-4D97-AF65-F5344CB8AC3E}">
        <p14:creationId xmlns:p14="http://schemas.microsoft.com/office/powerpoint/2010/main" val="16758588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577868-98E8-9EA1-A095-11DA9D15751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9FC1F06-A7AE-F6D8-7A9B-820188E5D5D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0C8C336-9841-8A97-B820-5068B69371BE}"/>
              </a:ext>
            </a:extLst>
          </p:cNvPr>
          <p:cNvSpPr>
            <a:spLocks noGrp="1"/>
          </p:cNvSpPr>
          <p:nvPr>
            <p:ph type="dt" sz="half" idx="10"/>
          </p:nvPr>
        </p:nvSpPr>
        <p:spPr/>
        <p:txBody>
          <a:bodyPr/>
          <a:lstStyle/>
          <a:p>
            <a:fld id="{3C48F837-5DA2-48D5-9C9F-6F3E28B6954C}" type="datetimeFigureOut">
              <a:rPr lang="en-US" smtClean="0"/>
              <a:t>4/26/2024</a:t>
            </a:fld>
            <a:endParaRPr lang="en-US"/>
          </a:p>
        </p:txBody>
      </p:sp>
      <p:sp>
        <p:nvSpPr>
          <p:cNvPr id="5" name="Footer Placeholder 4">
            <a:extLst>
              <a:ext uri="{FF2B5EF4-FFF2-40B4-BE49-F238E27FC236}">
                <a16:creationId xmlns:a16="http://schemas.microsoft.com/office/drawing/2014/main" id="{3B4D9651-312D-5B68-F382-5D52E7E9EE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6C40FE-F636-F199-6C7C-F9C2E2574822}"/>
              </a:ext>
            </a:extLst>
          </p:cNvPr>
          <p:cNvSpPr>
            <a:spLocks noGrp="1"/>
          </p:cNvSpPr>
          <p:nvPr>
            <p:ph type="sldNum" sz="quarter" idx="12"/>
          </p:nvPr>
        </p:nvSpPr>
        <p:spPr/>
        <p:txBody>
          <a:bodyPr/>
          <a:lstStyle/>
          <a:p>
            <a:fld id="{A7666AF9-9540-4FBA-8A5F-C34ABD542CB2}" type="slidenum">
              <a:rPr lang="en-US" smtClean="0"/>
              <a:t>‹#›</a:t>
            </a:fld>
            <a:endParaRPr lang="en-US"/>
          </a:p>
        </p:txBody>
      </p:sp>
    </p:spTree>
    <p:extLst>
      <p:ext uri="{BB962C8B-B14F-4D97-AF65-F5344CB8AC3E}">
        <p14:creationId xmlns:p14="http://schemas.microsoft.com/office/powerpoint/2010/main" val="33206559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9B8BD-07B5-AC12-9DAD-1CD39035D4B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4AE3627-AD9D-52E6-D572-C36DF5AD156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562A98A-F113-3432-93EA-7E91E9D4D22F}"/>
              </a:ext>
            </a:extLst>
          </p:cNvPr>
          <p:cNvSpPr>
            <a:spLocks noGrp="1"/>
          </p:cNvSpPr>
          <p:nvPr>
            <p:ph type="dt" sz="half" idx="10"/>
          </p:nvPr>
        </p:nvSpPr>
        <p:spPr/>
        <p:txBody>
          <a:bodyPr/>
          <a:lstStyle/>
          <a:p>
            <a:fld id="{3C48F837-5DA2-48D5-9C9F-6F3E28B6954C}" type="datetimeFigureOut">
              <a:rPr lang="en-US" smtClean="0"/>
              <a:t>4/26/2024</a:t>
            </a:fld>
            <a:endParaRPr lang="en-US"/>
          </a:p>
        </p:txBody>
      </p:sp>
      <p:sp>
        <p:nvSpPr>
          <p:cNvPr id="5" name="Footer Placeholder 4">
            <a:extLst>
              <a:ext uri="{FF2B5EF4-FFF2-40B4-BE49-F238E27FC236}">
                <a16:creationId xmlns:a16="http://schemas.microsoft.com/office/drawing/2014/main" id="{DC9C1B19-C558-F51F-90B2-A1DB8A9958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00AFBA-67A6-F97C-7FD8-F37DB722BCAE}"/>
              </a:ext>
            </a:extLst>
          </p:cNvPr>
          <p:cNvSpPr>
            <a:spLocks noGrp="1"/>
          </p:cNvSpPr>
          <p:nvPr>
            <p:ph type="sldNum" sz="quarter" idx="12"/>
          </p:nvPr>
        </p:nvSpPr>
        <p:spPr/>
        <p:txBody>
          <a:bodyPr/>
          <a:lstStyle/>
          <a:p>
            <a:fld id="{A7666AF9-9540-4FBA-8A5F-C34ABD542CB2}" type="slidenum">
              <a:rPr lang="en-US" smtClean="0"/>
              <a:t>‹#›</a:t>
            </a:fld>
            <a:endParaRPr lang="en-US"/>
          </a:p>
        </p:txBody>
      </p:sp>
    </p:spTree>
    <p:extLst>
      <p:ext uri="{BB962C8B-B14F-4D97-AF65-F5344CB8AC3E}">
        <p14:creationId xmlns:p14="http://schemas.microsoft.com/office/powerpoint/2010/main" val="28027940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05B878-AE0E-2273-5983-25F12C779E4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0DBD561-A256-0EF8-6198-DCDE1982560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634766C-3EE7-7F58-8596-CE8612CDE50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035F93F-86CE-C7DE-9F74-27FD005AF2F8}"/>
              </a:ext>
            </a:extLst>
          </p:cNvPr>
          <p:cNvSpPr>
            <a:spLocks noGrp="1"/>
          </p:cNvSpPr>
          <p:nvPr>
            <p:ph type="dt" sz="half" idx="10"/>
          </p:nvPr>
        </p:nvSpPr>
        <p:spPr/>
        <p:txBody>
          <a:bodyPr/>
          <a:lstStyle/>
          <a:p>
            <a:fld id="{3C48F837-5DA2-48D5-9C9F-6F3E28B6954C}" type="datetimeFigureOut">
              <a:rPr lang="en-US" smtClean="0"/>
              <a:t>4/26/2024</a:t>
            </a:fld>
            <a:endParaRPr lang="en-US"/>
          </a:p>
        </p:txBody>
      </p:sp>
      <p:sp>
        <p:nvSpPr>
          <p:cNvPr id="6" name="Footer Placeholder 5">
            <a:extLst>
              <a:ext uri="{FF2B5EF4-FFF2-40B4-BE49-F238E27FC236}">
                <a16:creationId xmlns:a16="http://schemas.microsoft.com/office/drawing/2014/main" id="{7F6EB648-276A-09CE-C516-F4571DF2043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E198BFB-52AC-827C-7D2C-A111F3E0C56D}"/>
              </a:ext>
            </a:extLst>
          </p:cNvPr>
          <p:cNvSpPr>
            <a:spLocks noGrp="1"/>
          </p:cNvSpPr>
          <p:nvPr>
            <p:ph type="sldNum" sz="quarter" idx="12"/>
          </p:nvPr>
        </p:nvSpPr>
        <p:spPr/>
        <p:txBody>
          <a:bodyPr/>
          <a:lstStyle/>
          <a:p>
            <a:fld id="{A7666AF9-9540-4FBA-8A5F-C34ABD542CB2}" type="slidenum">
              <a:rPr lang="en-US" smtClean="0"/>
              <a:t>‹#›</a:t>
            </a:fld>
            <a:endParaRPr lang="en-US"/>
          </a:p>
        </p:txBody>
      </p:sp>
    </p:spTree>
    <p:extLst>
      <p:ext uri="{BB962C8B-B14F-4D97-AF65-F5344CB8AC3E}">
        <p14:creationId xmlns:p14="http://schemas.microsoft.com/office/powerpoint/2010/main" val="71895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CBDDB0-9561-EB66-FE9C-9C74F05D1E5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986B68D-817C-FEB2-F352-53A0617BE44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E61D27A-63FC-20E0-3C55-F87F5AEB648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3328197-620F-D2CF-41CA-13D7A935049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B25A7D5-7110-7A48-C946-0BC233F00F2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75CF40C-49FF-27EF-AE21-32DCA5EB2FBE}"/>
              </a:ext>
            </a:extLst>
          </p:cNvPr>
          <p:cNvSpPr>
            <a:spLocks noGrp="1"/>
          </p:cNvSpPr>
          <p:nvPr>
            <p:ph type="dt" sz="half" idx="10"/>
          </p:nvPr>
        </p:nvSpPr>
        <p:spPr/>
        <p:txBody>
          <a:bodyPr/>
          <a:lstStyle/>
          <a:p>
            <a:fld id="{3C48F837-5DA2-48D5-9C9F-6F3E28B6954C}" type="datetimeFigureOut">
              <a:rPr lang="en-US" smtClean="0"/>
              <a:t>4/26/2024</a:t>
            </a:fld>
            <a:endParaRPr lang="en-US"/>
          </a:p>
        </p:txBody>
      </p:sp>
      <p:sp>
        <p:nvSpPr>
          <p:cNvPr id="8" name="Footer Placeholder 7">
            <a:extLst>
              <a:ext uri="{FF2B5EF4-FFF2-40B4-BE49-F238E27FC236}">
                <a16:creationId xmlns:a16="http://schemas.microsoft.com/office/drawing/2014/main" id="{B4BA2317-0198-C62F-473C-E2FAA8E8D74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51626BF-ACB4-A74E-D432-839F4C77FE89}"/>
              </a:ext>
            </a:extLst>
          </p:cNvPr>
          <p:cNvSpPr>
            <a:spLocks noGrp="1"/>
          </p:cNvSpPr>
          <p:nvPr>
            <p:ph type="sldNum" sz="quarter" idx="12"/>
          </p:nvPr>
        </p:nvSpPr>
        <p:spPr/>
        <p:txBody>
          <a:bodyPr/>
          <a:lstStyle/>
          <a:p>
            <a:fld id="{A7666AF9-9540-4FBA-8A5F-C34ABD542CB2}" type="slidenum">
              <a:rPr lang="en-US" smtClean="0"/>
              <a:t>‹#›</a:t>
            </a:fld>
            <a:endParaRPr lang="en-US"/>
          </a:p>
        </p:txBody>
      </p:sp>
    </p:spTree>
    <p:extLst>
      <p:ext uri="{BB962C8B-B14F-4D97-AF65-F5344CB8AC3E}">
        <p14:creationId xmlns:p14="http://schemas.microsoft.com/office/powerpoint/2010/main" val="5508210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95B37-9524-ACF1-AF04-0BE5887F5C8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FE5839B-83CE-5E5D-DEA2-6D6279983ADE}"/>
              </a:ext>
            </a:extLst>
          </p:cNvPr>
          <p:cNvSpPr>
            <a:spLocks noGrp="1"/>
          </p:cNvSpPr>
          <p:nvPr>
            <p:ph type="dt" sz="half" idx="10"/>
          </p:nvPr>
        </p:nvSpPr>
        <p:spPr/>
        <p:txBody>
          <a:bodyPr/>
          <a:lstStyle/>
          <a:p>
            <a:fld id="{3C48F837-5DA2-48D5-9C9F-6F3E28B6954C}" type="datetimeFigureOut">
              <a:rPr lang="en-US" smtClean="0"/>
              <a:t>4/26/2024</a:t>
            </a:fld>
            <a:endParaRPr lang="en-US"/>
          </a:p>
        </p:txBody>
      </p:sp>
      <p:sp>
        <p:nvSpPr>
          <p:cNvPr id="4" name="Footer Placeholder 3">
            <a:extLst>
              <a:ext uri="{FF2B5EF4-FFF2-40B4-BE49-F238E27FC236}">
                <a16:creationId xmlns:a16="http://schemas.microsoft.com/office/drawing/2014/main" id="{7447C520-AA41-FCC3-8A4A-5095BE55710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F18C762-108B-D1F4-B014-F383E5851495}"/>
              </a:ext>
            </a:extLst>
          </p:cNvPr>
          <p:cNvSpPr>
            <a:spLocks noGrp="1"/>
          </p:cNvSpPr>
          <p:nvPr>
            <p:ph type="sldNum" sz="quarter" idx="12"/>
          </p:nvPr>
        </p:nvSpPr>
        <p:spPr/>
        <p:txBody>
          <a:bodyPr/>
          <a:lstStyle/>
          <a:p>
            <a:fld id="{A7666AF9-9540-4FBA-8A5F-C34ABD542CB2}" type="slidenum">
              <a:rPr lang="en-US" smtClean="0"/>
              <a:t>‹#›</a:t>
            </a:fld>
            <a:endParaRPr lang="en-US"/>
          </a:p>
        </p:txBody>
      </p:sp>
    </p:spTree>
    <p:extLst>
      <p:ext uri="{BB962C8B-B14F-4D97-AF65-F5344CB8AC3E}">
        <p14:creationId xmlns:p14="http://schemas.microsoft.com/office/powerpoint/2010/main" val="35367436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11123F7-E58E-11A9-0F06-A6415F7D57AC}"/>
              </a:ext>
            </a:extLst>
          </p:cNvPr>
          <p:cNvSpPr>
            <a:spLocks noGrp="1"/>
          </p:cNvSpPr>
          <p:nvPr>
            <p:ph type="dt" sz="half" idx="10"/>
          </p:nvPr>
        </p:nvSpPr>
        <p:spPr/>
        <p:txBody>
          <a:bodyPr/>
          <a:lstStyle/>
          <a:p>
            <a:fld id="{3C48F837-5DA2-48D5-9C9F-6F3E28B6954C}" type="datetimeFigureOut">
              <a:rPr lang="en-US" smtClean="0"/>
              <a:t>4/26/2024</a:t>
            </a:fld>
            <a:endParaRPr lang="en-US"/>
          </a:p>
        </p:txBody>
      </p:sp>
      <p:sp>
        <p:nvSpPr>
          <p:cNvPr id="3" name="Footer Placeholder 2">
            <a:extLst>
              <a:ext uri="{FF2B5EF4-FFF2-40B4-BE49-F238E27FC236}">
                <a16:creationId xmlns:a16="http://schemas.microsoft.com/office/drawing/2014/main" id="{6E967F1E-80FE-30B9-BE62-E014605F022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36FD8B4-EFA2-8FE3-66B5-7110D7E26028}"/>
              </a:ext>
            </a:extLst>
          </p:cNvPr>
          <p:cNvSpPr>
            <a:spLocks noGrp="1"/>
          </p:cNvSpPr>
          <p:nvPr>
            <p:ph type="sldNum" sz="quarter" idx="12"/>
          </p:nvPr>
        </p:nvSpPr>
        <p:spPr/>
        <p:txBody>
          <a:bodyPr/>
          <a:lstStyle/>
          <a:p>
            <a:fld id="{A7666AF9-9540-4FBA-8A5F-C34ABD542CB2}" type="slidenum">
              <a:rPr lang="en-US" smtClean="0"/>
              <a:t>‹#›</a:t>
            </a:fld>
            <a:endParaRPr lang="en-US"/>
          </a:p>
        </p:txBody>
      </p:sp>
    </p:spTree>
    <p:extLst>
      <p:ext uri="{BB962C8B-B14F-4D97-AF65-F5344CB8AC3E}">
        <p14:creationId xmlns:p14="http://schemas.microsoft.com/office/powerpoint/2010/main" val="39963704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D35FD6-A73F-26E5-A3B8-00270266478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BCDC705-EDDE-60D7-D358-1EC5616F997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251F977-2873-EADC-214B-013E35F24C3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199FD1-D61F-C443-E56B-87E35FDF3A73}"/>
              </a:ext>
            </a:extLst>
          </p:cNvPr>
          <p:cNvSpPr>
            <a:spLocks noGrp="1"/>
          </p:cNvSpPr>
          <p:nvPr>
            <p:ph type="dt" sz="half" idx="10"/>
          </p:nvPr>
        </p:nvSpPr>
        <p:spPr/>
        <p:txBody>
          <a:bodyPr/>
          <a:lstStyle/>
          <a:p>
            <a:fld id="{3C48F837-5DA2-48D5-9C9F-6F3E28B6954C}" type="datetimeFigureOut">
              <a:rPr lang="en-US" smtClean="0"/>
              <a:t>4/26/2024</a:t>
            </a:fld>
            <a:endParaRPr lang="en-US"/>
          </a:p>
        </p:txBody>
      </p:sp>
      <p:sp>
        <p:nvSpPr>
          <p:cNvPr id="6" name="Footer Placeholder 5">
            <a:extLst>
              <a:ext uri="{FF2B5EF4-FFF2-40B4-BE49-F238E27FC236}">
                <a16:creationId xmlns:a16="http://schemas.microsoft.com/office/drawing/2014/main" id="{E38F0149-81C9-4101-B5FB-9E3E3F64A57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5B67254-65AE-BD56-C94A-B13DF6518DCB}"/>
              </a:ext>
            </a:extLst>
          </p:cNvPr>
          <p:cNvSpPr>
            <a:spLocks noGrp="1"/>
          </p:cNvSpPr>
          <p:nvPr>
            <p:ph type="sldNum" sz="quarter" idx="12"/>
          </p:nvPr>
        </p:nvSpPr>
        <p:spPr/>
        <p:txBody>
          <a:bodyPr/>
          <a:lstStyle/>
          <a:p>
            <a:fld id="{A7666AF9-9540-4FBA-8A5F-C34ABD542CB2}" type="slidenum">
              <a:rPr lang="en-US" smtClean="0"/>
              <a:t>‹#›</a:t>
            </a:fld>
            <a:endParaRPr lang="en-US"/>
          </a:p>
        </p:txBody>
      </p:sp>
    </p:spTree>
    <p:extLst>
      <p:ext uri="{BB962C8B-B14F-4D97-AF65-F5344CB8AC3E}">
        <p14:creationId xmlns:p14="http://schemas.microsoft.com/office/powerpoint/2010/main" val="31132656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7EC933-BA94-3B38-0794-741ABD0872A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E459915-F8DE-FD57-DE7C-5D015D15872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44A7356-5168-1C29-5354-C483F986173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A4CCDBB-64AE-4CB4-6964-192B172DE887}"/>
              </a:ext>
            </a:extLst>
          </p:cNvPr>
          <p:cNvSpPr>
            <a:spLocks noGrp="1"/>
          </p:cNvSpPr>
          <p:nvPr>
            <p:ph type="dt" sz="half" idx="10"/>
          </p:nvPr>
        </p:nvSpPr>
        <p:spPr/>
        <p:txBody>
          <a:bodyPr/>
          <a:lstStyle/>
          <a:p>
            <a:fld id="{3C48F837-5DA2-48D5-9C9F-6F3E28B6954C}" type="datetimeFigureOut">
              <a:rPr lang="en-US" smtClean="0"/>
              <a:t>4/26/2024</a:t>
            </a:fld>
            <a:endParaRPr lang="en-US"/>
          </a:p>
        </p:txBody>
      </p:sp>
      <p:sp>
        <p:nvSpPr>
          <p:cNvPr id="6" name="Footer Placeholder 5">
            <a:extLst>
              <a:ext uri="{FF2B5EF4-FFF2-40B4-BE49-F238E27FC236}">
                <a16:creationId xmlns:a16="http://schemas.microsoft.com/office/drawing/2014/main" id="{F302CAD5-63B7-E2EF-7E09-85DF7843CC4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B4D1D85-9B32-13A2-C523-881A57E909E7}"/>
              </a:ext>
            </a:extLst>
          </p:cNvPr>
          <p:cNvSpPr>
            <a:spLocks noGrp="1"/>
          </p:cNvSpPr>
          <p:nvPr>
            <p:ph type="sldNum" sz="quarter" idx="12"/>
          </p:nvPr>
        </p:nvSpPr>
        <p:spPr/>
        <p:txBody>
          <a:bodyPr/>
          <a:lstStyle/>
          <a:p>
            <a:fld id="{A7666AF9-9540-4FBA-8A5F-C34ABD542CB2}" type="slidenum">
              <a:rPr lang="en-US" smtClean="0"/>
              <a:t>‹#›</a:t>
            </a:fld>
            <a:endParaRPr lang="en-US"/>
          </a:p>
        </p:txBody>
      </p:sp>
    </p:spTree>
    <p:extLst>
      <p:ext uri="{BB962C8B-B14F-4D97-AF65-F5344CB8AC3E}">
        <p14:creationId xmlns:p14="http://schemas.microsoft.com/office/powerpoint/2010/main" val="1646068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B1C0B33-A33F-B862-A3B1-3AA25E5A28E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AB71551-F1D2-2156-4762-EAE316996C2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2E0134B-3B15-7F2F-F588-359693BA159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48F837-5DA2-48D5-9C9F-6F3E28B6954C}" type="datetimeFigureOut">
              <a:rPr lang="en-US" smtClean="0"/>
              <a:t>4/26/2024</a:t>
            </a:fld>
            <a:endParaRPr lang="en-US"/>
          </a:p>
        </p:txBody>
      </p:sp>
      <p:sp>
        <p:nvSpPr>
          <p:cNvPr id="5" name="Footer Placeholder 4">
            <a:extLst>
              <a:ext uri="{FF2B5EF4-FFF2-40B4-BE49-F238E27FC236}">
                <a16:creationId xmlns:a16="http://schemas.microsoft.com/office/drawing/2014/main" id="{433FAA01-AA96-286A-2822-ADB1E7455EB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943E04F-69DF-79F3-AED4-67253010705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7666AF9-9540-4FBA-8A5F-C34ABD542CB2}" type="slidenum">
              <a:rPr lang="en-US" smtClean="0"/>
              <a:t>‹#›</a:t>
            </a:fld>
            <a:endParaRPr lang="en-US"/>
          </a:p>
        </p:txBody>
      </p:sp>
    </p:spTree>
    <p:extLst>
      <p:ext uri="{BB962C8B-B14F-4D97-AF65-F5344CB8AC3E}">
        <p14:creationId xmlns:p14="http://schemas.microsoft.com/office/powerpoint/2010/main" val="7587412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0E5ECE4-69E1-2C71-3C98-07B30D7AA208}"/>
              </a:ext>
            </a:extLst>
          </p:cNvPr>
          <p:cNvPicPr>
            <a:picLocks noChangeAspect="1"/>
          </p:cNvPicPr>
          <p:nvPr/>
        </p:nvPicPr>
        <p:blipFill rotWithShape="1">
          <a:blip r:embed="rId2">
            <a:extLst>
              <a:ext uri="{28A0092B-C50C-407E-A947-70E740481C1C}">
                <a14:useLocalDpi xmlns:a14="http://schemas.microsoft.com/office/drawing/2010/main" val="0"/>
              </a:ext>
            </a:extLst>
          </a:blip>
          <a:srcRect l="7201" t="30338" r="6962" b="44161"/>
          <a:stretch/>
        </p:blipFill>
        <p:spPr>
          <a:xfrm>
            <a:off x="3512388" y="120769"/>
            <a:ext cx="5167224" cy="923027"/>
          </a:xfrm>
          <a:prstGeom prst="rect">
            <a:avLst/>
          </a:prstGeom>
        </p:spPr>
      </p:pic>
      <p:sp>
        <p:nvSpPr>
          <p:cNvPr id="6" name="TextBox 5">
            <a:extLst>
              <a:ext uri="{FF2B5EF4-FFF2-40B4-BE49-F238E27FC236}">
                <a16:creationId xmlns:a16="http://schemas.microsoft.com/office/drawing/2014/main" id="{387F94C0-034A-0BF1-AA11-68E4C1870BB7}"/>
              </a:ext>
            </a:extLst>
          </p:cNvPr>
          <p:cNvSpPr txBox="1"/>
          <p:nvPr/>
        </p:nvSpPr>
        <p:spPr>
          <a:xfrm>
            <a:off x="4112643" y="1121434"/>
            <a:ext cx="3966714" cy="738664"/>
          </a:xfrm>
          <a:prstGeom prst="rect">
            <a:avLst/>
          </a:prstGeom>
          <a:noFill/>
        </p:spPr>
        <p:txBody>
          <a:bodyPr wrap="square" rtlCol="0">
            <a:spAutoFit/>
          </a:bodyPr>
          <a:lstStyle/>
          <a:p>
            <a:pPr algn="ctr"/>
            <a:r>
              <a:rPr lang="en-US" sz="1400" dirty="0">
                <a:latin typeface="+mj-lt"/>
              </a:rPr>
              <a:t>Student Name:- Minidu Wickramaarachchi(</a:t>
            </a:r>
            <a:r>
              <a:rPr lang="ja-JP" altLang="en-US" sz="1400" dirty="0">
                <a:latin typeface="+mj-lt"/>
              </a:rPr>
              <a:t>杜满</a:t>
            </a:r>
            <a:r>
              <a:rPr lang="en-US" sz="1400" dirty="0">
                <a:latin typeface="+mj-lt"/>
              </a:rPr>
              <a:t>)</a:t>
            </a:r>
          </a:p>
          <a:p>
            <a:pPr algn="ctr"/>
            <a:r>
              <a:rPr lang="en-US" sz="1400" dirty="0">
                <a:latin typeface="+mj-lt"/>
              </a:rPr>
              <a:t>Student ID:- 202352620027</a:t>
            </a:r>
          </a:p>
          <a:p>
            <a:pPr algn="ctr"/>
            <a:r>
              <a:rPr lang="en-US" sz="1400" dirty="0">
                <a:latin typeface="+mj-lt"/>
              </a:rPr>
              <a:t>Supervisor Name:- Professor Luo </a:t>
            </a:r>
            <a:r>
              <a:rPr lang="en-US" sz="1400" dirty="0" err="1">
                <a:latin typeface="+mj-lt"/>
              </a:rPr>
              <a:t>Yuemei</a:t>
            </a:r>
            <a:endParaRPr lang="en-US" sz="1400" dirty="0">
              <a:latin typeface="+mj-lt"/>
            </a:endParaRPr>
          </a:p>
        </p:txBody>
      </p:sp>
      <p:graphicFrame>
        <p:nvGraphicFramePr>
          <p:cNvPr id="7" name="Table 6">
            <a:extLst>
              <a:ext uri="{FF2B5EF4-FFF2-40B4-BE49-F238E27FC236}">
                <a16:creationId xmlns:a16="http://schemas.microsoft.com/office/drawing/2014/main" id="{F5801C74-226C-AA86-D36F-21FD74D35AB7}"/>
              </a:ext>
            </a:extLst>
          </p:cNvPr>
          <p:cNvGraphicFramePr>
            <a:graphicFrameLocks noGrp="1"/>
          </p:cNvGraphicFramePr>
          <p:nvPr>
            <p:extLst>
              <p:ext uri="{D42A27DB-BD31-4B8C-83A1-F6EECF244321}">
                <p14:modId xmlns:p14="http://schemas.microsoft.com/office/powerpoint/2010/main" val="471627571"/>
              </p:ext>
            </p:extLst>
          </p:nvPr>
        </p:nvGraphicFramePr>
        <p:xfrm>
          <a:off x="854014" y="1937738"/>
          <a:ext cx="10662248" cy="866364"/>
        </p:xfrm>
        <a:graphic>
          <a:graphicData uri="http://schemas.openxmlformats.org/drawingml/2006/table">
            <a:tbl>
              <a:tblPr firstRow="1" bandRow="1">
                <a:tableStyleId>{5940675A-B579-460E-94D1-54222C63F5DA}</a:tableStyleId>
              </a:tblPr>
              <a:tblGrid>
                <a:gridCol w="1285337">
                  <a:extLst>
                    <a:ext uri="{9D8B030D-6E8A-4147-A177-3AD203B41FA5}">
                      <a16:colId xmlns:a16="http://schemas.microsoft.com/office/drawing/2014/main" val="4277916736"/>
                    </a:ext>
                  </a:extLst>
                </a:gridCol>
                <a:gridCol w="1345721">
                  <a:extLst>
                    <a:ext uri="{9D8B030D-6E8A-4147-A177-3AD203B41FA5}">
                      <a16:colId xmlns:a16="http://schemas.microsoft.com/office/drawing/2014/main" val="1473338864"/>
                    </a:ext>
                  </a:extLst>
                </a:gridCol>
                <a:gridCol w="2277373">
                  <a:extLst>
                    <a:ext uri="{9D8B030D-6E8A-4147-A177-3AD203B41FA5}">
                      <a16:colId xmlns:a16="http://schemas.microsoft.com/office/drawing/2014/main" val="2425181902"/>
                    </a:ext>
                  </a:extLst>
                </a:gridCol>
                <a:gridCol w="5753817">
                  <a:extLst>
                    <a:ext uri="{9D8B030D-6E8A-4147-A177-3AD203B41FA5}">
                      <a16:colId xmlns:a16="http://schemas.microsoft.com/office/drawing/2014/main" val="739866166"/>
                    </a:ext>
                  </a:extLst>
                </a:gridCol>
              </a:tblGrid>
              <a:tr h="177100">
                <a:tc>
                  <a:txBody>
                    <a:bodyPr/>
                    <a:lstStyle/>
                    <a:p>
                      <a:endParaRPr lang="en-US" sz="1400" dirty="0">
                        <a:latin typeface="+mj-lt"/>
                      </a:endParaRPr>
                    </a:p>
                  </a:txBody>
                  <a:tcPr/>
                </a:tc>
                <a:tc>
                  <a:txBody>
                    <a:bodyPr/>
                    <a:lstStyle/>
                    <a:p>
                      <a:endParaRPr lang="en-US" sz="1400" dirty="0">
                        <a:latin typeface="+mj-lt"/>
                      </a:endParaRPr>
                    </a:p>
                  </a:txBody>
                  <a:tcPr/>
                </a:tc>
                <a:tc>
                  <a:txBody>
                    <a:bodyPr/>
                    <a:lstStyle/>
                    <a:p>
                      <a:endParaRPr lang="en-US" sz="1400" dirty="0">
                        <a:latin typeface="+mj-lt"/>
                      </a:endParaRPr>
                    </a:p>
                  </a:txBody>
                  <a:tcPr/>
                </a:tc>
                <a:tc>
                  <a:txBody>
                    <a:bodyPr/>
                    <a:lstStyle/>
                    <a:p>
                      <a:endParaRPr lang="en-US" sz="1400" dirty="0">
                        <a:latin typeface="+mj-lt"/>
                      </a:endParaRPr>
                    </a:p>
                  </a:txBody>
                  <a:tcPr/>
                </a:tc>
                <a:extLst>
                  <a:ext uri="{0D108BD9-81ED-4DB2-BD59-A6C34878D82A}">
                    <a16:rowId xmlns:a16="http://schemas.microsoft.com/office/drawing/2014/main" val="1020887291"/>
                  </a:ext>
                </a:extLst>
              </a:tr>
              <a:tr h="561564">
                <a:tc>
                  <a:txBody>
                    <a:bodyPr/>
                    <a:lstStyle/>
                    <a:p>
                      <a:endParaRPr lang="en-US" sz="1400" dirty="0">
                        <a:latin typeface="+mj-lt"/>
                      </a:endParaRPr>
                    </a:p>
                  </a:txBody>
                  <a:tcPr/>
                </a:tc>
                <a:tc>
                  <a:txBody>
                    <a:bodyPr/>
                    <a:lstStyle/>
                    <a:p>
                      <a:endParaRPr lang="en-US" sz="1400" dirty="0">
                        <a:latin typeface="+mj-lt"/>
                      </a:endParaRPr>
                    </a:p>
                  </a:txBody>
                  <a:tcPr/>
                </a:tc>
                <a:tc>
                  <a:txBody>
                    <a:bodyPr/>
                    <a:lstStyle/>
                    <a:p>
                      <a:endParaRPr lang="en-US" sz="1400" dirty="0">
                        <a:latin typeface="+mj-lt"/>
                      </a:endParaRPr>
                    </a:p>
                  </a:txBody>
                  <a:tcPr/>
                </a:tc>
                <a:tc>
                  <a:txBody>
                    <a:bodyPr/>
                    <a:lstStyle/>
                    <a:p>
                      <a:pPr marL="285750" indent="-285750">
                        <a:buFont typeface="Arial" panose="020B0604020202020204" pitchFamily="34" charset="0"/>
                        <a:buChar char="•"/>
                      </a:pPr>
                      <a:endParaRPr lang="en-US" sz="1400" dirty="0">
                        <a:latin typeface="+mj-lt"/>
                      </a:endParaRPr>
                    </a:p>
                  </a:txBody>
                  <a:tcPr/>
                </a:tc>
                <a:extLst>
                  <a:ext uri="{0D108BD9-81ED-4DB2-BD59-A6C34878D82A}">
                    <a16:rowId xmlns:a16="http://schemas.microsoft.com/office/drawing/2014/main" val="3724315971"/>
                  </a:ext>
                </a:extLst>
              </a:tr>
            </a:tbl>
          </a:graphicData>
        </a:graphic>
      </p:graphicFrame>
    </p:spTree>
    <p:extLst>
      <p:ext uri="{BB962C8B-B14F-4D97-AF65-F5344CB8AC3E}">
        <p14:creationId xmlns:p14="http://schemas.microsoft.com/office/powerpoint/2010/main" val="27373933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3B2E29B8-424C-4087-AAAF-4FBEEB781D5F}"/>
              </a:ext>
            </a:extLst>
          </p:cNvPr>
          <p:cNvSpPr/>
          <p:nvPr/>
        </p:nvSpPr>
        <p:spPr>
          <a:xfrm>
            <a:off x="3084352" y="394283"/>
            <a:ext cx="6023296" cy="66273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Result Comparison </a:t>
            </a:r>
          </a:p>
        </p:txBody>
      </p:sp>
      <p:sp>
        <p:nvSpPr>
          <p:cNvPr id="8" name="矩形 7">
            <a:extLst>
              <a:ext uri="{FF2B5EF4-FFF2-40B4-BE49-F238E27FC236}">
                <a16:creationId xmlns:a16="http://schemas.microsoft.com/office/drawing/2014/main" id="{E5321306-4780-495E-8EB9-D108EE958892}"/>
              </a:ext>
            </a:extLst>
          </p:cNvPr>
          <p:cNvSpPr/>
          <p:nvPr/>
        </p:nvSpPr>
        <p:spPr>
          <a:xfrm>
            <a:off x="392884" y="1377193"/>
            <a:ext cx="10865142" cy="662731"/>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en-US" sz="2400" dirty="0">
                <a:latin typeface="+mj-lt"/>
              </a:rPr>
              <a:t>Cross-domain retinopathy classification with optical coherence tomography images via a novel deep domain adaptation method</a:t>
            </a:r>
          </a:p>
        </p:txBody>
      </p:sp>
      <p:sp>
        <p:nvSpPr>
          <p:cNvPr id="9" name="矩形 8">
            <a:extLst>
              <a:ext uri="{FF2B5EF4-FFF2-40B4-BE49-F238E27FC236}">
                <a16:creationId xmlns:a16="http://schemas.microsoft.com/office/drawing/2014/main" id="{4D1C4CF8-F04D-449B-89FF-CD5159D8D05B}"/>
              </a:ext>
            </a:extLst>
          </p:cNvPr>
          <p:cNvSpPr/>
          <p:nvPr/>
        </p:nvSpPr>
        <p:spPr>
          <a:xfrm>
            <a:off x="251670" y="2360103"/>
            <a:ext cx="3808602" cy="662731"/>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en-US" sz="2000" u="sng" dirty="0">
                <a:latin typeface="+mj-lt"/>
              </a:rPr>
              <a:t>Original Results of the Paper </a:t>
            </a:r>
          </a:p>
        </p:txBody>
      </p:sp>
      <p:pic>
        <p:nvPicPr>
          <p:cNvPr id="10" name="图片 9">
            <a:extLst>
              <a:ext uri="{FF2B5EF4-FFF2-40B4-BE49-F238E27FC236}">
                <a16:creationId xmlns:a16="http://schemas.microsoft.com/office/drawing/2014/main" id="{4CD146C1-9B3A-4C3C-B19D-72D41ACDBEAC}"/>
              </a:ext>
            </a:extLst>
          </p:cNvPr>
          <p:cNvPicPr>
            <a:picLocks noChangeAspect="1"/>
          </p:cNvPicPr>
          <p:nvPr/>
        </p:nvPicPr>
        <p:blipFill>
          <a:blip r:embed="rId2"/>
          <a:stretch>
            <a:fillRect/>
          </a:stretch>
        </p:blipFill>
        <p:spPr>
          <a:xfrm>
            <a:off x="3936272" y="2360103"/>
            <a:ext cx="7615369" cy="4270300"/>
          </a:xfrm>
          <a:prstGeom prst="rect">
            <a:avLst/>
          </a:prstGeom>
        </p:spPr>
      </p:pic>
    </p:spTree>
    <p:extLst>
      <p:ext uri="{BB962C8B-B14F-4D97-AF65-F5344CB8AC3E}">
        <p14:creationId xmlns:p14="http://schemas.microsoft.com/office/powerpoint/2010/main" val="496844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90564EB-5D7F-4730-B94A-2AD2AB13C444}"/>
              </a:ext>
            </a:extLst>
          </p:cNvPr>
          <p:cNvSpPr>
            <a:spLocks noGrp="1"/>
          </p:cNvSpPr>
          <p:nvPr>
            <p:ph type="title"/>
          </p:nvPr>
        </p:nvSpPr>
        <p:spPr/>
        <p:txBody>
          <a:bodyPr>
            <a:normAutofit/>
          </a:bodyPr>
          <a:lstStyle/>
          <a:p>
            <a:r>
              <a:rPr lang="en-US" sz="2000" u="sng" dirty="0">
                <a:latin typeface="+mj-lt"/>
              </a:rPr>
              <a:t>Results generated relate to the paper </a:t>
            </a:r>
            <a:r>
              <a:rPr lang="en-US" sz="2000" dirty="0">
                <a:latin typeface="+mj-lt"/>
              </a:rPr>
              <a:t>– own testing </a:t>
            </a:r>
          </a:p>
        </p:txBody>
      </p:sp>
      <p:pic>
        <p:nvPicPr>
          <p:cNvPr id="5" name="内容占位符 4">
            <a:extLst>
              <a:ext uri="{FF2B5EF4-FFF2-40B4-BE49-F238E27FC236}">
                <a16:creationId xmlns:a16="http://schemas.microsoft.com/office/drawing/2014/main" id="{F1AFF37F-9398-478B-B79D-9CA3D2A4CE3F}"/>
              </a:ext>
            </a:extLst>
          </p:cNvPr>
          <p:cNvPicPr>
            <a:picLocks noGrp="1" noChangeAspect="1"/>
          </p:cNvPicPr>
          <p:nvPr>
            <p:ph idx="1"/>
          </p:nvPr>
        </p:nvPicPr>
        <p:blipFill>
          <a:blip r:embed="rId2"/>
          <a:stretch>
            <a:fillRect/>
          </a:stretch>
        </p:blipFill>
        <p:spPr>
          <a:xfrm>
            <a:off x="2409825" y="1496306"/>
            <a:ext cx="7372350" cy="4305300"/>
          </a:xfrm>
        </p:spPr>
      </p:pic>
    </p:spTree>
    <p:extLst>
      <p:ext uri="{BB962C8B-B14F-4D97-AF65-F5344CB8AC3E}">
        <p14:creationId xmlns:p14="http://schemas.microsoft.com/office/powerpoint/2010/main" val="33956312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EC2EC1-3EF6-4EE9-B172-12FC61D44DDB}"/>
              </a:ext>
            </a:extLst>
          </p:cNvPr>
          <p:cNvSpPr>
            <a:spLocks noGrp="1"/>
          </p:cNvSpPr>
          <p:nvPr>
            <p:ph type="title"/>
          </p:nvPr>
        </p:nvSpPr>
        <p:spPr/>
        <p:txBody>
          <a:bodyPr/>
          <a:lstStyle/>
          <a:p>
            <a:r>
              <a:rPr lang="en-US" dirty="0"/>
              <a:t>Comparison Result Explain</a:t>
            </a:r>
          </a:p>
        </p:txBody>
      </p:sp>
      <p:sp>
        <p:nvSpPr>
          <p:cNvPr id="3" name="内容占位符 2">
            <a:extLst>
              <a:ext uri="{FF2B5EF4-FFF2-40B4-BE49-F238E27FC236}">
                <a16:creationId xmlns:a16="http://schemas.microsoft.com/office/drawing/2014/main" id="{2A5E5F6F-CA38-4012-99F8-C7A248A7D9B6}"/>
              </a:ext>
            </a:extLst>
          </p:cNvPr>
          <p:cNvSpPr>
            <a:spLocks noGrp="1"/>
          </p:cNvSpPr>
          <p:nvPr>
            <p:ph idx="1"/>
          </p:nvPr>
        </p:nvSpPr>
        <p:spPr/>
        <p:txBody>
          <a:bodyPr>
            <a:normAutofit fontScale="92500" lnSpcReduction="10000"/>
          </a:bodyPr>
          <a:lstStyle/>
          <a:p>
            <a:pPr>
              <a:buFont typeface="Arial" panose="020B0604020202020204" pitchFamily="34" charset="0"/>
              <a:buChar char="•"/>
            </a:pPr>
            <a:r>
              <a:rPr lang="en-US" dirty="0"/>
              <a:t>The first table uses eight different methods (ResNet-18, VGG16, DDC, CAT, ADDA, Proposed, another ResNet-18, and another VGG16). The second table only uses four methods (ResNet-18, VGG16, ADDA, and the proposed method).</a:t>
            </a:r>
          </a:p>
          <a:p>
            <a:pPr>
              <a:buFont typeface="Arial" panose="020B0604020202020204" pitchFamily="34" charset="0"/>
              <a:buChar char="•"/>
            </a:pPr>
            <a:r>
              <a:rPr lang="en-US" dirty="0"/>
              <a:t>The proposed method in the second table outperforms all other methods across all three classification tasks (A-&gt;B, A-&gt;C, B-&gt;C) according to all four metrics. </a:t>
            </a:r>
          </a:p>
          <a:p>
            <a:pPr>
              <a:buFont typeface="Arial" panose="020B0604020202020204" pitchFamily="34" charset="0"/>
              <a:buChar char="•"/>
            </a:pPr>
            <a:r>
              <a:rPr lang="en-US" dirty="0"/>
              <a:t>In the first table also, the proposed method also outperforms all other methods in the A-&gt;B classification task according to all four metrics, but its performance is lower in the other two tasks.</a:t>
            </a:r>
          </a:p>
          <a:p>
            <a:r>
              <a:rPr lang="en-US" dirty="0"/>
              <a:t>Overall, there is a significant improvement in the performance on all three classification tasks.</a:t>
            </a:r>
          </a:p>
          <a:p>
            <a:endParaRPr lang="en-US" dirty="0"/>
          </a:p>
        </p:txBody>
      </p:sp>
    </p:spTree>
    <p:extLst>
      <p:ext uri="{BB962C8B-B14F-4D97-AF65-F5344CB8AC3E}">
        <p14:creationId xmlns:p14="http://schemas.microsoft.com/office/powerpoint/2010/main" val="37042416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EC2EC1-3EF6-4EE9-B172-12FC61D44DDB}"/>
              </a:ext>
            </a:extLst>
          </p:cNvPr>
          <p:cNvSpPr>
            <a:spLocks noGrp="1"/>
          </p:cNvSpPr>
          <p:nvPr>
            <p:ph type="title"/>
          </p:nvPr>
        </p:nvSpPr>
        <p:spPr/>
        <p:txBody>
          <a:bodyPr/>
          <a:lstStyle/>
          <a:p>
            <a:r>
              <a:rPr lang="en-US" dirty="0"/>
              <a:t>Reason for some value differences</a:t>
            </a:r>
          </a:p>
        </p:txBody>
      </p:sp>
      <p:sp>
        <p:nvSpPr>
          <p:cNvPr id="3" name="内容占位符 2">
            <a:extLst>
              <a:ext uri="{FF2B5EF4-FFF2-40B4-BE49-F238E27FC236}">
                <a16:creationId xmlns:a16="http://schemas.microsoft.com/office/drawing/2014/main" id="{2A5E5F6F-CA38-4012-99F8-C7A248A7D9B6}"/>
              </a:ext>
            </a:extLst>
          </p:cNvPr>
          <p:cNvSpPr>
            <a:spLocks noGrp="1"/>
          </p:cNvSpPr>
          <p:nvPr>
            <p:ph idx="1"/>
          </p:nvPr>
        </p:nvSpPr>
        <p:spPr/>
        <p:txBody>
          <a:bodyPr>
            <a:normAutofit/>
          </a:bodyPr>
          <a:lstStyle/>
          <a:p>
            <a:pPr>
              <a:buFont typeface="Arial" panose="020B0604020202020204" pitchFamily="34" charset="0"/>
              <a:buChar char="•"/>
            </a:pPr>
            <a:r>
              <a:rPr lang="en-US" dirty="0"/>
              <a:t>In the results of mine I found out that some values are bit off from the original when come to precision, recall and AUC. I found out that the method or the evaluation format is bit different.</a:t>
            </a:r>
          </a:p>
          <a:p>
            <a:pPr>
              <a:buFont typeface="Arial" panose="020B0604020202020204" pitchFamily="34" charset="0"/>
              <a:buChar char="•"/>
            </a:pPr>
            <a:r>
              <a:rPr lang="en-US" dirty="0"/>
              <a:t>Software and environment differences also a main reason for some differences. </a:t>
            </a:r>
          </a:p>
        </p:txBody>
      </p:sp>
    </p:spTree>
    <p:extLst>
      <p:ext uri="{BB962C8B-B14F-4D97-AF65-F5344CB8AC3E}">
        <p14:creationId xmlns:p14="http://schemas.microsoft.com/office/powerpoint/2010/main" val="19516027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3B2E29B8-424C-4087-AAAF-4FBEEB781D5F}"/>
              </a:ext>
            </a:extLst>
          </p:cNvPr>
          <p:cNvSpPr/>
          <p:nvPr/>
        </p:nvSpPr>
        <p:spPr>
          <a:xfrm>
            <a:off x="3084352" y="394283"/>
            <a:ext cx="6023296" cy="66273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Training Time Comparison </a:t>
            </a:r>
          </a:p>
        </p:txBody>
      </p:sp>
      <p:sp>
        <p:nvSpPr>
          <p:cNvPr id="9" name="矩形 8">
            <a:extLst>
              <a:ext uri="{FF2B5EF4-FFF2-40B4-BE49-F238E27FC236}">
                <a16:creationId xmlns:a16="http://schemas.microsoft.com/office/drawing/2014/main" id="{4D1C4CF8-F04D-449B-89FF-CD5159D8D05B}"/>
              </a:ext>
            </a:extLst>
          </p:cNvPr>
          <p:cNvSpPr/>
          <p:nvPr/>
        </p:nvSpPr>
        <p:spPr>
          <a:xfrm>
            <a:off x="753977" y="1079973"/>
            <a:ext cx="3808602" cy="662731"/>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en-US" sz="2000" u="sng" dirty="0">
                <a:latin typeface="+mj-lt"/>
              </a:rPr>
              <a:t>Original Results of the Paper </a:t>
            </a:r>
          </a:p>
        </p:txBody>
      </p:sp>
      <p:pic>
        <p:nvPicPr>
          <p:cNvPr id="4" name="图片 3">
            <a:extLst>
              <a:ext uri="{FF2B5EF4-FFF2-40B4-BE49-F238E27FC236}">
                <a16:creationId xmlns:a16="http://schemas.microsoft.com/office/drawing/2014/main" id="{23A7A2F2-6929-4936-B860-984542066A4B}"/>
              </a:ext>
            </a:extLst>
          </p:cNvPr>
          <p:cNvPicPr>
            <a:picLocks noChangeAspect="1"/>
          </p:cNvPicPr>
          <p:nvPr/>
        </p:nvPicPr>
        <p:blipFill>
          <a:blip r:embed="rId2"/>
          <a:stretch>
            <a:fillRect/>
          </a:stretch>
        </p:blipFill>
        <p:spPr>
          <a:xfrm>
            <a:off x="233100" y="1698858"/>
            <a:ext cx="4933950" cy="2647950"/>
          </a:xfrm>
          <a:prstGeom prst="rect">
            <a:avLst/>
          </a:prstGeom>
        </p:spPr>
      </p:pic>
      <p:sp>
        <p:nvSpPr>
          <p:cNvPr id="11" name="矩形 10">
            <a:extLst>
              <a:ext uri="{FF2B5EF4-FFF2-40B4-BE49-F238E27FC236}">
                <a16:creationId xmlns:a16="http://schemas.microsoft.com/office/drawing/2014/main" id="{6672006C-9E2A-436A-A992-62DEA40C4D56}"/>
              </a:ext>
            </a:extLst>
          </p:cNvPr>
          <p:cNvSpPr/>
          <p:nvPr/>
        </p:nvSpPr>
        <p:spPr>
          <a:xfrm>
            <a:off x="6123816" y="3785552"/>
            <a:ext cx="3808602" cy="662731"/>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en-US" sz="2000" u="sng" dirty="0">
                <a:latin typeface="+mj-lt"/>
              </a:rPr>
              <a:t>Results of the Training </a:t>
            </a:r>
          </a:p>
        </p:txBody>
      </p:sp>
      <p:pic>
        <p:nvPicPr>
          <p:cNvPr id="6" name="图片 5">
            <a:extLst>
              <a:ext uri="{FF2B5EF4-FFF2-40B4-BE49-F238E27FC236}">
                <a16:creationId xmlns:a16="http://schemas.microsoft.com/office/drawing/2014/main" id="{33685F52-6255-41F0-B985-776328031F0F}"/>
              </a:ext>
            </a:extLst>
          </p:cNvPr>
          <p:cNvPicPr>
            <a:picLocks noChangeAspect="1"/>
          </p:cNvPicPr>
          <p:nvPr/>
        </p:nvPicPr>
        <p:blipFill>
          <a:blip r:embed="rId3"/>
          <a:stretch>
            <a:fillRect/>
          </a:stretch>
        </p:blipFill>
        <p:spPr>
          <a:xfrm>
            <a:off x="3084352" y="4549758"/>
            <a:ext cx="8591550" cy="2200275"/>
          </a:xfrm>
          <a:prstGeom prst="rect">
            <a:avLst/>
          </a:prstGeom>
        </p:spPr>
      </p:pic>
    </p:spTree>
    <p:extLst>
      <p:ext uri="{BB962C8B-B14F-4D97-AF65-F5344CB8AC3E}">
        <p14:creationId xmlns:p14="http://schemas.microsoft.com/office/powerpoint/2010/main" val="2300156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EC2EC1-3EF6-4EE9-B172-12FC61D44DDB}"/>
              </a:ext>
            </a:extLst>
          </p:cNvPr>
          <p:cNvSpPr>
            <a:spLocks noGrp="1"/>
          </p:cNvSpPr>
          <p:nvPr>
            <p:ph type="title"/>
          </p:nvPr>
        </p:nvSpPr>
        <p:spPr/>
        <p:txBody>
          <a:bodyPr/>
          <a:lstStyle/>
          <a:p>
            <a:r>
              <a:rPr lang="en-US" dirty="0"/>
              <a:t>Reason for some value differences</a:t>
            </a:r>
          </a:p>
        </p:txBody>
      </p:sp>
      <p:sp>
        <p:nvSpPr>
          <p:cNvPr id="3" name="内容占位符 2">
            <a:extLst>
              <a:ext uri="{FF2B5EF4-FFF2-40B4-BE49-F238E27FC236}">
                <a16:creationId xmlns:a16="http://schemas.microsoft.com/office/drawing/2014/main" id="{2A5E5F6F-CA38-4012-99F8-C7A248A7D9B6}"/>
              </a:ext>
            </a:extLst>
          </p:cNvPr>
          <p:cNvSpPr>
            <a:spLocks noGrp="1"/>
          </p:cNvSpPr>
          <p:nvPr>
            <p:ph idx="1"/>
          </p:nvPr>
        </p:nvSpPr>
        <p:spPr/>
        <p:txBody>
          <a:bodyPr>
            <a:normAutofit/>
          </a:bodyPr>
          <a:lstStyle/>
          <a:p>
            <a:pPr>
              <a:buFont typeface="Arial" panose="020B0604020202020204" pitchFamily="34" charset="0"/>
              <a:buChar char="•"/>
            </a:pPr>
            <a:r>
              <a:rPr lang="en-US" dirty="0"/>
              <a:t>In the training process some of the scenarios are run on top of each other, because of that when come to the accessibility of the model and hardware limitations some took long time to train.</a:t>
            </a:r>
          </a:p>
        </p:txBody>
      </p:sp>
    </p:spTree>
    <p:extLst>
      <p:ext uri="{BB962C8B-B14F-4D97-AF65-F5344CB8AC3E}">
        <p14:creationId xmlns:p14="http://schemas.microsoft.com/office/powerpoint/2010/main" val="8078592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a:defPPr>
      </a:lstStyle>
      <a:style>
        <a:lnRef idx="2">
          <a:schemeClr val="dk1"/>
        </a:lnRef>
        <a:fillRef idx="1">
          <a:schemeClr val="lt1"/>
        </a:fillRef>
        <a:effectRef idx="0">
          <a:schemeClr val="dk1"/>
        </a:effectRef>
        <a:fontRef idx="minor">
          <a:schemeClr val="dk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179</TotalTime>
  <Words>299</Words>
  <Application>Microsoft Office PowerPoint</Application>
  <PresentationFormat>宽屏</PresentationFormat>
  <Paragraphs>20</Paragraphs>
  <Slides>7</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7</vt:i4>
      </vt:variant>
    </vt:vector>
  </HeadingPairs>
  <TitlesOfParts>
    <vt:vector size="11" baseType="lpstr">
      <vt:lpstr>Arial</vt:lpstr>
      <vt:lpstr>Calibri</vt:lpstr>
      <vt:lpstr>Calibri Light</vt:lpstr>
      <vt:lpstr>Office Theme</vt:lpstr>
      <vt:lpstr>PowerPoint 演示文稿</vt:lpstr>
      <vt:lpstr>PowerPoint 演示文稿</vt:lpstr>
      <vt:lpstr>Results generated relate to the paper – own testing </vt:lpstr>
      <vt:lpstr>Comparison Result Explain</vt:lpstr>
      <vt:lpstr>Reason for some value differences</vt:lpstr>
      <vt:lpstr>PowerPoint 演示文稿</vt:lpstr>
      <vt:lpstr>Reason for some value differences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Minidu Wickramaarachchi</dc:creator>
  <cp:lastModifiedBy>admin</cp:lastModifiedBy>
  <cp:revision>21</cp:revision>
  <dcterms:created xsi:type="dcterms:W3CDTF">2023-11-16T08:04:56Z</dcterms:created>
  <dcterms:modified xsi:type="dcterms:W3CDTF">2024-04-26T06:33:17Z</dcterms:modified>
</cp:coreProperties>
</file>