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100" d="100"/>
          <a:sy n="100" d="100"/>
        </p:scale>
        <p:origin x="762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7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34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6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9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5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10A90A-8DBE-439D-A018-BD723EF73A8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E880AC-E99F-4361-8B8E-512A8FA12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007" y="2071394"/>
            <a:ext cx="10137914" cy="2220475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ImageNet Classification with Deep Convolutional Neural Networks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6" y="2101690"/>
            <a:ext cx="5349863" cy="3571035"/>
          </a:xfrm>
        </p:spPr>
      </p:pic>
      <p:sp>
        <p:nvSpPr>
          <p:cNvPr id="9" name="テキスト ボックス 8"/>
          <p:cNvSpPr txBox="1"/>
          <p:nvPr/>
        </p:nvSpPr>
        <p:spPr>
          <a:xfrm>
            <a:off x="1995705" y="903396"/>
            <a:ext cx="8032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ILSVRC</a:t>
            </a:r>
            <a:r>
              <a:rPr kumimoji="1" lang="ja-JP" altLang="en-US" sz="4400" dirty="0"/>
              <a:t>におけるエラーレート比較</a:t>
            </a:r>
          </a:p>
        </p:txBody>
      </p:sp>
      <p:pic>
        <p:nvPicPr>
          <p:cNvPr id="2050" name="Picture 2" descr="https://adriancolyer.files.wordpress.com/2016/04/imagenet-fig4l.pn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2" y="2054284"/>
            <a:ext cx="4333462" cy="361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438294" y="4034674"/>
            <a:ext cx="196461" cy="10929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4259237" y="10287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AlexNet</a:t>
            </a:r>
            <a:r>
              <a:rPr kumimoji="1" lang="ja-JP" altLang="en-US" sz="4400" dirty="0"/>
              <a:t>の構成</a:t>
            </a:r>
          </a:p>
        </p:txBody>
      </p:sp>
      <p:pic>
        <p:nvPicPr>
          <p:cNvPr id="1028" name="Picture 4" descr="http://tecmemo.wpblog.jp/wp-content/uploads/2017/03/dl_alexne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7" y="2332266"/>
            <a:ext cx="11784219" cy="391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・</a:t>
            </a:r>
            <a:r>
              <a:rPr kumimoji="1" lang="en-US" altLang="ja-JP" sz="4400" dirty="0" err="1"/>
              <a:t>ReLU</a:t>
            </a:r>
            <a:endParaRPr kumimoji="1" lang="en-US" altLang="ja-JP" sz="4400" dirty="0"/>
          </a:p>
          <a:p>
            <a:r>
              <a:rPr kumimoji="1" lang="ja-JP" altLang="en-US" sz="4400" dirty="0"/>
              <a:t>・</a:t>
            </a:r>
            <a:r>
              <a:rPr kumimoji="1" lang="en-US" altLang="ja-JP" sz="4400" dirty="0"/>
              <a:t>Multiple GPUs</a:t>
            </a:r>
          </a:p>
          <a:p>
            <a:r>
              <a:rPr lang="ja-JP" altLang="en-US" sz="4400" dirty="0"/>
              <a:t>・</a:t>
            </a:r>
            <a:r>
              <a:rPr lang="en-US" altLang="ja-JP" sz="4400" dirty="0"/>
              <a:t>Overlapping pooling</a:t>
            </a:r>
          </a:p>
          <a:p>
            <a:r>
              <a:rPr kumimoji="1" lang="ja-JP" altLang="en-US" sz="4400" dirty="0"/>
              <a:t>・</a:t>
            </a:r>
            <a:r>
              <a:rPr kumimoji="1" lang="en-US" altLang="ja-JP" sz="4400" dirty="0"/>
              <a:t>Dropout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59237" y="10287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AlexNet</a:t>
            </a:r>
            <a:r>
              <a:rPr kumimoji="1" lang="ja-JP" altLang="en-US" sz="4400" dirty="0"/>
              <a:t>の特徴</a:t>
            </a:r>
          </a:p>
        </p:txBody>
      </p:sp>
    </p:spTree>
    <p:extLst>
      <p:ext uri="{BB962C8B-B14F-4D97-AF65-F5344CB8AC3E}">
        <p14:creationId xmlns:p14="http://schemas.microsoft.com/office/powerpoint/2010/main" val="1464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0198" y="1076293"/>
            <a:ext cx="6332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活性化</a:t>
            </a:r>
            <a:r>
              <a:rPr kumimoji="1" lang="ja-JP" altLang="en-US" sz="4400" dirty="0" smtClean="0"/>
              <a:t>関数に</a:t>
            </a:r>
            <a:r>
              <a:rPr kumimoji="1" lang="en-US" altLang="ja-JP" sz="4400" dirty="0" err="1" smtClean="0"/>
              <a:t>ReLU</a:t>
            </a:r>
            <a:r>
              <a:rPr kumimoji="1" lang="ja-JP" altLang="en-US" sz="4400" dirty="0" smtClean="0"/>
              <a:t>を使う</a:t>
            </a:r>
            <a:endParaRPr kumimoji="1" lang="ja-JP" altLang="en-US" sz="4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59" y="1845734"/>
            <a:ext cx="4172532" cy="354379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458200" y="539743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破線</a:t>
            </a:r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tanh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実線</a:t>
            </a:r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ReLU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1125" y="2181225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・収束にかかる訓練数が少ない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・非飽和性関数</a:t>
            </a:r>
            <a:endParaRPr kumimoji="1" lang="ja-JP" altLang="en-US" sz="2800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08563"/>
              </p:ext>
            </p:extLst>
          </p:nvPr>
        </p:nvGraphicFramePr>
        <p:xfrm>
          <a:off x="3743324" y="5121207"/>
          <a:ext cx="2181429" cy="72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数式" r:id="rId4" imgW="1371600" imgH="457200" progId="Equation.3">
                  <p:embed/>
                </p:oleObj>
              </mc:Choice>
              <mc:Fallback>
                <p:oleObj name="数式" r:id="rId4" imgW="137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3324" y="5121207"/>
                        <a:ext cx="2181429" cy="72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62170"/>
              </p:ext>
            </p:extLst>
          </p:nvPr>
        </p:nvGraphicFramePr>
        <p:xfrm>
          <a:off x="1382566" y="4856997"/>
          <a:ext cx="1577631" cy="124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数式" r:id="rId6" imgW="1091880" imgH="863280" progId="Equation.3">
                  <p:embed/>
                </p:oleObj>
              </mc:Choice>
              <mc:Fallback>
                <p:oleObj name="数式" r:id="rId6" imgW="109188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2566" y="4856997"/>
                        <a:ext cx="1577631" cy="1247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25879" y="448766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</a:t>
            </a:r>
            <a:r>
              <a:rPr kumimoji="1" lang="en-US" altLang="ja-JP" dirty="0" err="1" smtClean="0"/>
              <a:t>anh</a:t>
            </a:r>
            <a:r>
              <a:rPr kumimoji="1" lang="en-US" altLang="ja-JP" dirty="0" smtClean="0"/>
              <a:t>:                                     </a:t>
            </a:r>
            <a:r>
              <a:rPr kumimoji="1" lang="en-US" altLang="ja-JP" dirty="0" err="1" smtClean="0"/>
              <a:t>ReLU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4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2050" y="1076293"/>
            <a:ext cx="346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GPU</a:t>
            </a:r>
            <a:r>
              <a:rPr kumimoji="1" lang="ja-JP" altLang="en-US" sz="4400" dirty="0" smtClean="0"/>
              <a:t>を</a:t>
            </a:r>
            <a:r>
              <a:rPr kumimoji="1" lang="en-US" altLang="ja-JP" sz="4400" dirty="0" smtClean="0"/>
              <a:t>2</a:t>
            </a:r>
            <a:r>
              <a:rPr kumimoji="1" lang="ja-JP" altLang="en-US" sz="4400" dirty="0" smtClean="0"/>
              <a:t>枚使う</a:t>
            </a:r>
            <a:endParaRPr kumimoji="1" lang="en-US" altLang="ja-JP" sz="4400" dirty="0" smtClean="0"/>
          </a:p>
        </p:txBody>
      </p:sp>
      <p:pic>
        <p:nvPicPr>
          <p:cNvPr id="3" name="Picture 4" descr="http://tecmemo.wpblog.jp/wp-content/uploads/2017/03/dl_alexne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969684"/>
            <a:ext cx="5700048" cy="18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456970" y="2628927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GPU1:Convolution</a:t>
            </a:r>
            <a:r>
              <a:rPr kumimoji="1" lang="ja-JP" altLang="en-US" dirty="0" smtClean="0"/>
              <a:t>層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716294" y="2998259"/>
            <a:ext cx="3876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716294" y="4863925"/>
            <a:ext cx="3876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456970" y="4892500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GPU2:Convolution</a:t>
            </a:r>
            <a:r>
              <a:rPr kumimoji="1" lang="ja-JP" altLang="en-US" dirty="0" smtClean="0"/>
              <a:t>層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1449" y="2628927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・大きなネットワークを構築できる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・訓練時間が短くなる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4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23199" y="1069684"/>
            <a:ext cx="5345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Overlapping Pooling</a:t>
            </a:r>
            <a:r>
              <a:rPr kumimoji="1" lang="ja-JP" altLang="en-US" sz="4400" dirty="0" smtClean="0"/>
              <a:t>層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1125" y="2181225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・小さな特徴も取得できる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・訓練結果の精度が上がる</a:t>
            </a:r>
            <a:endParaRPr kumimoji="1" lang="en-US" altLang="ja-JP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381125" y="3901711"/>
                <a:ext cx="5257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カーネルサイズ     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  <a:p>
                <a:r>
                  <a:rPr kumimoji="1" lang="ja-JP" altLang="en-US" dirty="0" smtClean="0"/>
                  <a:t>ストライド</a:t>
                </a: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　　　  </a:t>
                </a:r>
                <a:r>
                  <a:rPr kumimoji="1"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kumimoji="1"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 smtClean="0"/>
                  <a:t>成り立つとき</a:t>
                </a:r>
                <a:r>
                  <a:rPr kumimoji="1" lang="en-US" altLang="ja-JP" dirty="0" smtClean="0"/>
                  <a:t>Overlapping Pooling</a:t>
                </a:r>
                <a:r>
                  <a:rPr kumimoji="1" lang="ja-JP" altLang="en-US" dirty="0" smtClean="0"/>
                  <a:t>になる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3901711"/>
                <a:ext cx="5257800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044" t="-3306" b="-6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4" y="2756329"/>
            <a:ext cx="4581525" cy="2290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715124" y="2873722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4" y="2873722"/>
                <a:ext cx="159067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1017" y="1050634"/>
            <a:ext cx="214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Dropout</a:t>
            </a:r>
            <a:endParaRPr kumimoji="1" lang="ja-JP" altLang="en-US" sz="4400" dirty="0"/>
          </a:p>
        </p:txBody>
      </p:sp>
      <p:pic>
        <p:nvPicPr>
          <p:cNvPr id="3074" name="Picture 2" descr="f:id:sonickun:20160714170858j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2397126"/>
            <a:ext cx="5445125" cy="30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021449" y="2628927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・オーバーフィッティングを防ぐ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・収束に必要な訓練数が増える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563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10846" y="1076293"/>
            <a:ext cx="1770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まと</a:t>
            </a:r>
            <a:r>
              <a:rPr kumimoji="1" lang="ja-JP" altLang="en-US" sz="4400" dirty="0"/>
              <a:t>め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02424" y="2000277"/>
            <a:ext cx="8875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効率的</a:t>
            </a:r>
            <a:r>
              <a:rPr kumimoji="1" lang="ja-JP" altLang="en-US" sz="2800" dirty="0" smtClean="0"/>
              <a:t>なリソースの使い方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Network</a:t>
            </a:r>
            <a:r>
              <a:rPr kumimoji="1" lang="ja-JP" altLang="en-US" sz="2800" dirty="0" smtClean="0"/>
              <a:t>を構築する際の効率的な手法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CNN</a:t>
            </a:r>
            <a:r>
              <a:rPr kumimoji="1" lang="ja-JP" altLang="en-US" sz="2800" dirty="0" smtClean="0"/>
              <a:t>の効果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146066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138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レトロスペクト</vt:lpstr>
      <vt:lpstr>Microsoft 数式 3.0</vt:lpstr>
      <vt:lpstr>ImageNet Classification with Deep Convolutional Neural Networks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ImageNet Classification with Deep Convolutional Neural Networks</dc:title>
  <dc:creator>s-motegi</dc:creator>
  <cp:lastModifiedBy>user</cp:lastModifiedBy>
  <cp:revision>23</cp:revision>
  <dcterms:created xsi:type="dcterms:W3CDTF">2017-06-08T06:36:39Z</dcterms:created>
  <dcterms:modified xsi:type="dcterms:W3CDTF">2017-06-08T15:43:29Z</dcterms:modified>
</cp:coreProperties>
</file>