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0" r:id="rId1"/>
  </p:sldMasterIdLst>
  <p:notesMasterIdLst>
    <p:notesMasterId r:id="rId11"/>
  </p:notesMasterIdLst>
  <p:handoutMasterIdLst>
    <p:handoutMasterId r:id="rId12"/>
  </p:handoutMasterIdLst>
  <p:sldIdLst>
    <p:sldId id="592" r:id="rId2"/>
    <p:sldId id="845" r:id="rId3"/>
    <p:sldId id="846" r:id="rId4"/>
    <p:sldId id="856" r:id="rId5"/>
    <p:sldId id="847" r:id="rId6"/>
    <p:sldId id="857" r:id="rId7"/>
    <p:sldId id="858" r:id="rId8"/>
    <p:sldId id="855" r:id="rId9"/>
    <p:sldId id="773" r:id="rId10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CC00"/>
    <a:srgbClr val="FFFF99"/>
    <a:srgbClr val="777777"/>
    <a:srgbClr val="0066CC"/>
    <a:srgbClr val="E8C0BE"/>
    <a:srgbClr val="E6B9B8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866" autoAdjust="0"/>
  </p:normalViewPr>
  <p:slideViewPr>
    <p:cSldViewPr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3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r">
              <a:defRPr sz="1200"/>
            </a:lvl1pPr>
          </a:lstStyle>
          <a:p>
            <a:fld id="{A068030A-64FF-4223-8EED-C373706FCCE2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r">
              <a:defRPr sz="1200"/>
            </a:lvl1pPr>
          </a:lstStyle>
          <a:p>
            <a:fld id="{1FAA6F08-A431-42C4-81A0-A9C54FFAC3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/>
          <a:lstStyle>
            <a:lvl1pPr algn="r">
              <a:defRPr sz="1200"/>
            </a:lvl1pPr>
          </a:lstStyle>
          <a:p>
            <a:fld id="{D0B7C703-30BF-4080-8B58-A11EFCF7BA0D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9" rIns="94778" bIns="473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4778" tIns="47389" rIns="94778" bIns="473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1730"/>
          </a:xfrm>
          <a:prstGeom prst="rect">
            <a:avLst/>
          </a:prstGeom>
        </p:spPr>
        <p:txBody>
          <a:bodyPr vert="horz" lIns="94778" tIns="47389" rIns="94778" bIns="47389" rtlCol="0" anchor="b"/>
          <a:lstStyle>
            <a:lvl1pPr algn="r">
              <a:defRPr sz="1200"/>
            </a:lvl1pPr>
          </a:lstStyle>
          <a:p>
            <a:fld id="{FF7CB27A-98B1-4FFB-A94A-3B0B45E983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4" y="1501776"/>
            <a:ext cx="115268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85" y="1869621"/>
            <a:ext cx="9144000" cy="1811792"/>
          </a:xfr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85" y="377348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pic>
        <p:nvPicPr>
          <p:cNvPr id="6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550863"/>
            <a:ext cx="264371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73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20536"/>
            <a:ext cx="10515600" cy="506185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D92E-616E-41E7-AB2E-C81053BEAC41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74A52-AFC2-43CA-B7A8-03AA349597D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04207"/>
            <a:ext cx="2628900" cy="4882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04209"/>
            <a:ext cx="7734300" cy="488224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B53D2-41F2-45FF-8254-65F6C84D0CF2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CDFB-C1C0-4854-88D3-436520CFE7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8139" y="820738"/>
            <a:ext cx="115316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6"/>
          <p:cNvSpPr/>
          <p:nvPr userDrawn="1"/>
        </p:nvSpPr>
        <p:spPr>
          <a:xfrm>
            <a:off x="5026735" y="2836145"/>
            <a:ext cx="2155462" cy="882935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2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</a:rPr>
              <a:t>Thanks</a:t>
            </a:r>
            <a:endParaRPr lang="zh-CN" altLang="en-US" sz="5400" b="1" spc="2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83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2593474"/>
            <a:ext cx="11713301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8021" y="4221088"/>
            <a:ext cx="547260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FontTx/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单击填写组织机构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8021" y="4797152"/>
            <a:ext cx="547260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FontTx/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1987-4-8</a:t>
            </a:r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588963" y="1052737"/>
            <a:ext cx="96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密级：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89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4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6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238256" y="1253902"/>
            <a:ext cx="11714395" cy="527144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0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致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288000" rIns="28800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97352"/>
            <a:ext cx="2844800" cy="144000"/>
          </a:xfrm>
          <a:prstGeom prst="rect">
            <a:avLst/>
          </a:prstGeom>
        </p:spPr>
        <p:txBody>
          <a:bodyPr/>
          <a:lstStyle/>
          <a:p>
            <a:fld id="{69621E46-514A-4025-8388-269175C8E3A5}" type="datetime1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97352"/>
            <a:ext cx="3860800" cy="144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1FB-E5D5-4A2C-A449-3114B8774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71064" y="2967335"/>
            <a:ext cx="1036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18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6"/>
            <a:ext cx="10515600" cy="510267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529A333-4C3E-44E8-8F5B-69003737F905}" type="datetimeFigureOut">
              <a:rPr lang="zh-CN" altLang="en-US"/>
              <a:pPr>
                <a:defRPr/>
              </a:pPr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DDDD879-30F5-44AC-9B87-29FC057EAE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0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5" y="1501777"/>
            <a:ext cx="1150937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753" y="4589465"/>
            <a:ext cx="737671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86753" y="3065645"/>
            <a:ext cx="737671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550863"/>
            <a:ext cx="264371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44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9716"/>
            <a:ext cx="5181600" cy="505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9716"/>
            <a:ext cx="5181600" cy="505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3D05A-61AB-4E60-8517-65C745E22FAE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B759-D0B9-44C7-97FF-98689A142C1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39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0" y="104775"/>
            <a:ext cx="8820151" cy="5075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230086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205399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3" y="1230086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205399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0014-08B8-477F-8445-7BD1645D14EC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DE03-8E72-4A6D-BDD5-6B768A590E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6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4A1A-C587-4462-93CB-030F15A8F287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60BE4-EBAD-440C-9818-E199D458552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2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B4AC-80B3-40EE-B447-68232F3EFC03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5184-E932-4777-BC5C-4074BFB754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5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764C0-66C9-4EF7-A098-BA873829E010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7E3DF-983B-4C8E-BC5F-40D7769AF44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28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776E9-694C-44CD-96BE-9F7F85189E9B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DB07-EE74-419C-8A6C-209E2C388DF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147938" y="67945"/>
            <a:ext cx="836295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784225"/>
            <a:ext cx="105156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4002"/>
            <a:ext cx="27432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68C96C-987A-4E35-AD62-48FCA2CAE693}" type="datetimeFigureOut">
              <a:rPr lang="zh-CN" altLang="en-US"/>
              <a:pPr>
                <a:defRPr/>
              </a:pPr>
              <a:t>2018/8/26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04002"/>
            <a:ext cx="41148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B828657-2B7F-46C0-831D-377D604CC4E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54133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72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1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92089" y="6324600"/>
            <a:ext cx="80168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701825" y="65866"/>
            <a:ext cx="1695451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47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72688" y="6597651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DC4E9B-2137-4A2F-A239-3EF602F6556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65388" y="1869621"/>
            <a:ext cx="7651027" cy="1811792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持续发布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脚本管理发布规划</a:t>
            </a:r>
            <a:endParaRPr lang="zh-CN" altLang="en-US" spc="600" dirty="0"/>
          </a:p>
        </p:txBody>
      </p:sp>
      <p:sp>
        <p:nvSpPr>
          <p:cNvPr id="6" name="文本占位符 4"/>
          <p:cNvSpPr>
            <a:spLocks noGrp="1"/>
          </p:cNvSpPr>
          <p:nvPr>
            <p:ph type="subTitle" idx="1"/>
          </p:nvPr>
        </p:nvSpPr>
        <p:spPr bwMode="auto">
          <a:xfrm>
            <a:off x="5519936" y="4221088"/>
            <a:ext cx="4194643" cy="1655762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运维开发团队</a:t>
            </a:r>
            <a:endParaRPr lang="en-US" altLang="zh-CN" dirty="0" smtClean="0"/>
          </a:p>
          <a:p>
            <a:r>
              <a:rPr lang="en-US" altLang="zh-CN" dirty="0" smtClean="0"/>
              <a:t>2018-08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现状、背景及问题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980728"/>
            <a:ext cx="8245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基于蓝鲸平台搭建</a:t>
            </a:r>
            <a:r>
              <a:rPr lang="zh-CN" altLang="en-US" dirty="0"/>
              <a:t>运</a:t>
            </a:r>
            <a:r>
              <a:rPr lang="zh-CN" altLang="en-US" dirty="0" smtClean="0"/>
              <a:t>维自动化平台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SQL</a:t>
            </a:r>
            <a:r>
              <a:rPr lang="zh-CN" altLang="en-US" dirty="0" smtClean="0"/>
              <a:t>脚本没有和应用版本关联，当应用版本回退时，无法快速定位哪些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执行操作需要回退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生产的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是由开发直接提供，而非测试执行验证过的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，无法保证安全性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06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业务价值及目标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4817"/>
              </p:ext>
            </p:extLst>
          </p:nvPr>
        </p:nvGraphicFramePr>
        <p:xfrm>
          <a:off x="110953" y="692696"/>
          <a:ext cx="11817695" cy="254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规划项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价值说明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sz="1400" i="0" baseline="0" dirty="0" smtClean="0">
                          <a:solidFill>
                            <a:schemeClr val="tx1"/>
                          </a:solidFill>
                        </a:rPr>
                        <a:t>审核及执行</a:t>
                      </a:r>
                      <a:endParaRPr lang="zh-CN" altLang="en-US" sz="1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通过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审核平台自动检测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通过平台执行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语句时自动进行相关备份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自动检测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语句，保障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安全性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自动备份，简化执行回退相关流程，极大提高效率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持续发布的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工单管理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将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工单与持续部署项目及发布计划关联，统一管理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工单和应用版本间的关系</a:t>
                      </a:r>
                    </a:p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应用版本回退时，快速定位相关的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</a:t>
                      </a:r>
                      <a:endParaRPr lang="en-US" altLang="zh-CN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工单上线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使用测试环境验证过的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工单来生成上线的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工单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保障上线</a:t>
                      </a:r>
                      <a:r>
                        <a:rPr lang="en-US" altLang="zh-CN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i="0" dirty="0" smtClean="0">
                          <a:solidFill>
                            <a:schemeClr val="tx1"/>
                          </a:solidFill>
                        </a:rPr>
                        <a:t>语句的安全性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执行现有流程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" y="659065"/>
            <a:ext cx="9274550" cy="56502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408368" y="692696"/>
            <a:ext cx="26389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平台申请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455076" y="1988840"/>
            <a:ext cx="25455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关联持续部署项目提测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0707004" y="1523864"/>
            <a:ext cx="934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0707004" y="4457489"/>
            <a:ext cx="934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455076" y="3593531"/>
            <a:ext cx="2545580" cy="6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生产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平台申请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480922" y="4909914"/>
            <a:ext cx="2545580" cy="6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关联持续部署发布计划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流程设计方案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2170" y="1772816"/>
            <a:ext cx="3031502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cmdb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管理数据库各环境（</a:t>
            </a:r>
            <a:r>
              <a:rPr lang="en-US" altLang="zh-CN" dirty="0" smtClean="0"/>
              <a:t>ST1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PRD</a:t>
            </a:r>
            <a:r>
              <a:rPr lang="zh-CN" altLang="en-US" dirty="0" smtClean="0"/>
              <a:t>）的数据库地址和用户名、密码信息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367808" y="1772816"/>
            <a:ext cx="3600400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持续部署系统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申请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</a:t>
            </a:r>
            <a:r>
              <a:rPr lang="zh-CN" altLang="en-US" dirty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提交模块版本、数据库</a:t>
            </a:r>
            <a:r>
              <a:rPr lang="zh-CN" altLang="en-US" dirty="0" smtClean="0"/>
              <a:t>、数据库各环境连接信息、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9048328" y="1772816"/>
            <a:ext cx="3024336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更加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执行计划生产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工单，执行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  <p:sp>
        <p:nvSpPr>
          <p:cNvPr id="3" name="右箭头 2"/>
          <p:cNvSpPr/>
          <p:nvPr/>
        </p:nvSpPr>
        <p:spPr>
          <a:xfrm>
            <a:off x="3359696" y="29969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112224" y="29969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6" y="763051"/>
            <a:ext cx="8821114" cy="5474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0336" y="763051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持续部署更加模块版本申请相应数据库的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执行计划</a:t>
            </a:r>
            <a:endParaRPr lang="en-US" altLang="zh-CN" dirty="0" smtClean="0"/>
          </a:p>
          <a:p>
            <a:r>
              <a:rPr lang="zh-CN" altLang="en-US" dirty="0" smtClean="0"/>
              <a:t>更加</a:t>
            </a:r>
            <a:r>
              <a:rPr lang="en-US" altLang="zh-CN" dirty="0" err="1" smtClean="0"/>
              <a:t>cmdb</a:t>
            </a:r>
            <a:r>
              <a:rPr lang="zh-CN" altLang="en-US" dirty="0" smtClean="0"/>
              <a:t>的数据库地址信息生成所有环境的执行单</a:t>
            </a:r>
            <a:endParaRPr lang="en-US" altLang="zh-CN" dirty="0" smtClean="0"/>
          </a:p>
          <a:p>
            <a:r>
              <a:rPr lang="zh-CN" altLang="en-US" dirty="0" smtClean="0"/>
              <a:t>如果有环境不执行，需提前指出并说明原因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6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603526"/>
            <a:ext cx="7385270" cy="46337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885054"/>
            <a:ext cx="7416824" cy="7150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0336" y="763051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持续部署模块版本上线时更加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执行计划和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在测试环境的执行结果来生产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上线计划</a:t>
            </a:r>
            <a:endParaRPr lang="en-US" altLang="zh-CN" dirty="0" smtClean="0"/>
          </a:p>
          <a:p>
            <a:r>
              <a:rPr lang="zh-CN" altLang="en-US" dirty="0" smtClean="0"/>
              <a:t>上线的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必须要在测试环境执行成功才允许上线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782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决策事项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68" y="692696"/>
            <a:ext cx="23391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ts val="780"/>
              </a:spcBef>
            </a:pPr>
            <a:r>
              <a:rPr lang="zh-CN" altLang="zh-CN" i="1" kern="0" dirty="0">
                <a:solidFill>
                  <a:srgbClr val="00B0F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列出</a:t>
            </a:r>
            <a:r>
              <a:rPr lang="zh-CN" altLang="en-US" i="1" kern="0" dirty="0">
                <a:solidFill>
                  <a:srgbClr val="00B0F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具体的决策点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5327"/>
              </p:ext>
            </p:extLst>
          </p:nvPr>
        </p:nvGraphicFramePr>
        <p:xfrm>
          <a:off x="479376" y="1272535"/>
          <a:ext cx="10873208" cy="433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7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待决策事项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决策结论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目前数据库的连接信息</a:t>
                      </a:r>
                      <a:r>
                        <a:rPr lang="zh-CN" altLang="en-US" dirty="0" smtClean="0"/>
                        <a:t>是分别独立</a:t>
                      </a:r>
                      <a:r>
                        <a:rPr lang="zh-CN" altLang="en-US" dirty="0" smtClean="0"/>
                        <a:t>存储</a:t>
                      </a:r>
                      <a:r>
                        <a:rPr lang="zh-CN" altLang="en-US" dirty="0" smtClean="0"/>
                        <a:t>在测试和生产的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审核平台</a:t>
                      </a:r>
                      <a:r>
                        <a:rPr lang="zh-CN" altLang="en-US" dirty="0" smtClean="0"/>
                        <a:t>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需要有一个系统专门存储和维护数据库各环境的地址和连接信息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7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FA2271FB-E5D5-4A2C-A449-3114B87741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片区例会XX专题汇报.potx" id="{A2644B64-D3E0-40D5-A401-926ADFDAA663}" vid="{A9CC1E5C-6765-447F-AFAC-CFA10BB1011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片区例会XX专题汇报</Template>
  <TotalTime>431</TotalTime>
  <Words>413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持续发布SQL脚本管理发布规划</vt:lpstr>
      <vt:lpstr>现状、背景及问题</vt:lpstr>
      <vt:lpstr>业务价值及目标</vt:lpstr>
      <vt:lpstr>SQL执行现有流程</vt:lpstr>
      <vt:lpstr>流程设计方案</vt:lpstr>
      <vt:lpstr>SQL流程</vt:lpstr>
      <vt:lpstr>PowerPoint 演示文稿</vt:lpstr>
      <vt:lpstr>待决策事项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持续发布SQL脚本管理发布规划</dc:title>
  <dc:creator>杨晨</dc:creator>
  <cp:lastModifiedBy>MiniGoat</cp:lastModifiedBy>
  <cp:revision>17</cp:revision>
  <dcterms:created xsi:type="dcterms:W3CDTF">2018-08-17T03:57:26Z</dcterms:created>
  <dcterms:modified xsi:type="dcterms:W3CDTF">2018-08-26T10:25:29Z</dcterms:modified>
</cp:coreProperties>
</file>