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281C0-C194-4E8B-9BF2-01B325903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D44D5F-B926-4171-B394-76BB9BC21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E716A3-7800-4176-84BB-A05637D7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985E-9BDE-4F04-AB49-4D0536C30F0D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E4216A-E15A-4BB1-956D-52C610372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8069F6-9B16-4923-A02C-63B34FF1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CF01-99A2-4013-8ACD-2343D4C88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02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7D61F-AAD2-46A9-BF06-98D04620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72B0E9-FC81-4090-B150-12BFFB2DB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582DB-1DA0-4BFC-ACB3-B8FA9178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985E-9BDE-4F04-AB49-4D0536C30F0D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8380CD-B8E3-4345-83A5-F5C13EE7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F7B4A-73C0-47B6-8766-AB9BDD33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CF01-99A2-4013-8ACD-2343D4C88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52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3A3473-B228-4F4C-BCE8-C85319FA8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45AEB8-D855-442E-910A-C5E90F356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823F16-9AB7-4370-9926-0C9F23941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985E-9BDE-4F04-AB49-4D0536C30F0D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2DA7B0-F22D-47E0-89AC-12A4DFF7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1F8E5-5C2C-4F02-957A-18AF4311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CF01-99A2-4013-8ACD-2343D4C88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69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68D0D-63C0-4339-816A-E4F011E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9BCF1-BD3C-4342-B290-56DFBF7F1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0F452F-B505-41F1-9924-CA6795D56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985E-9BDE-4F04-AB49-4D0536C30F0D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44BE3-9DE5-4CC8-8EE7-76974CAB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D12248-B409-406F-98C9-0E506413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CF01-99A2-4013-8ACD-2343D4C88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91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EF006-9106-4539-A65A-EB5996BB3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B984EE-1F68-4FBF-BAA2-E4EC59DE2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51A26-47FD-4FE8-918F-60D7853C9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985E-9BDE-4F04-AB49-4D0536C30F0D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F17A75-351E-4610-A238-4D0C6883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F3BF3-8B51-4FA4-BDE4-0AE1F13A2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CF01-99A2-4013-8ACD-2343D4C88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6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F840F-D2D2-4D6E-AAEC-1F2FE5819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6FE1E-7D39-4EA7-81D0-6F5CD6095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A99F24-B8B6-4655-8EE2-C49AD812D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47C2DE-2C23-4328-AFAE-8D60227F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985E-9BDE-4F04-AB49-4D0536C30F0D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1A386D-6A36-446E-97DC-64EF852B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E81D9F-5F7C-4063-B5A2-5461A714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CF01-99A2-4013-8ACD-2343D4C88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4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E999C-1210-41BF-AABF-32E302F5C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521529-10FE-4D8F-8F57-3DF6328CD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1CBBF9-3612-4753-A58A-E395AC095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FC0902-012D-4094-A62B-DD2F6CA93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A18AF2-6A64-41A0-838F-7E10BA434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A3899E-C0A3-450F-8832-001515844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985E-9BDE-4F04-AB49-4D0536C30F0D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986406-97DF-4F42-90C2-7FDD333C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A1381A-A1BD-456E-88E2-73FFB539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CF01-99A2-4013-8ACD-2343D4C88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89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F2085-912B-4709-B310-4A74D1E9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4E0571-157A-41DE-B605-27F1AC015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985E-9BDE-4F04-AB49-4D0536C30F0D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508494-0D33-4D24-97E7-A8FCB662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7CB33D-BF3B-44DE-A48C-B3C454DDB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CF01-99A2-4013-8ACD-2343D4C88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01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70AD8F-ADDB-44E8-87F3-55EF83E36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985E-9BDE-4F04-AB49-4D0536C30F0D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35AD38-D88A-4ADB-9C74-1E7B3FA3B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95D395-5B04-4443-A6B5-E0948BD4A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CF01-99A2-4013-8ACD-2343D4C88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61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0749E-ECF3-42F9-B375-0031EA89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79C3C8-1015-45FA-9AFC-27DC73999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4EFEF2-8818-4A17-9FBF-178106D61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322110-CAA0-47ED-8303-F2E5CF8F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985E-9BDE-4F04-AB49-4D0536C30F0D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AFDFB8-04B7-410C-AD3D-2859E710D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577A1D-BC0D-4BC4-A7D0-33CF53EF7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CF01-99A2-4013-8ACD-2343D4C88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3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2C731-EA8E-404A-80B8-17B2DFAB1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2B9218-3A52-4088-93F0-B4295E0FC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7B65CB-EAEB-4C3E-BD66-2EAB37F66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A3B4C7-DC51-49C1-8436-37AC7A5C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985E-9BDE-4F04-AB49-4D0536C30F0D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0C7DD4-ADE1-4ACD-B843-A2D4CFEF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175186-AE88-48DB-8CD1-D1FC42CF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CF01-99A2-4013-8ACD-2343D4C88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12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281773-2C81-4948-AAAC-72B7D0C8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D634F-F5A3-4EAD-9C61-F7018514F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2AFC5E-5550-4865-8A6F-9E8DA2B6F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3985E-9BDE-4F04-AB49-4D0536C30F0D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1A11B-58EA-441C-8C45-9B6A4CDFC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17D00-81C7-48CC-AFFA-1D6F23DCD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7CF01-99A2-4013-8ACD-2343D4C88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67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CD3201-97B6-453D-84BE-6B28CA8C5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0916" y="1593658"/>
            <a:ext cx="6404260" cy="2959419"/>
          </a:xfrm>
        </p:spPr>
        <p:txBody>
          <a:bodyPr>
            <a:normAutofit/>
          </a:bodyPr>
          <a:lstStyle/>
          <a:p>
            <a:pPr algn="l"/>
            <a:r>
              <a:rPr lang="en-US" altLang="ko-KR" sz="6100" kern="10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AI for One-card </a:t>
            </a:r>
            <a:br>
              <a:rPr lang="en-US" altLang="ko-KR" sz="6100" kern="10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6100" kern="10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-Korean card game-</a:t>
            </a:r>
            <a:br>
              <a:rPr lang="ko-KR" altLang="ko-KR" sz="61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sz="61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64B30A-62EC-425F-B136-1975DF247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0916" y="4659464"/>
            <a:ext cx="6404260" cy="717208"/>
          </a:xfrm>
        </p:spPr>
        <p:txBody>
          <a:bodyPr>
            <a:normAutofit/>
          </a:bodyPr>
          <a:lstStyle/>
          <a:p>
            <a:pPr algn="l"/>
            <a:r>
              <a:rPr lang="en-US" altLang="ko-KR"/>
              <a:t>201421168 </a:t>
            </a:r>
            <a:r>
              <a:rPr lang="ko-KR" altLang="en-US"/>
              <a:t>하성곤</a:t>
            </a:r>
            <a:endParaRPr lang="ko-KR" altLang="en-US" dirty="0"/>
          </a:p>
        </p:txBody>
      </p:sp>
      <p:pic>
        <p:nvPicPr>
          <p:cNvPr id="19" name="Graphic 6">
            <a:extLst>
              <a:ext uri="{FF2B5EF4-FFF2-40B4-BE49-F238E27FC236}">
                <a16:creationId xmlns:a16="http://schemas.microsoft.com/office/drawing/2014/main" id="{32EE2724-ECEC-41FB-9A3B-53D225464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200" y="1260340"/>
            <a:ext cx="4073459" cy="407345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73EE64F-16AA-4E92-AC75-26714B95F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90916" y="746452"/>
            <a:ext cx="1128382" cy="847206"/>
            <a:chOff x="8183879" y="1000124"/>
            <a:chExt cx="1562267" cy="11729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82C925BF-6697-4E5C-A269-2F88053AC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C34BFECD-A97E-4D3F-A8CF-03115207D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2565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922BD39-6B5B-493A-BE62-58ECD0F7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3D1E402-6A1D-4121-B2B7-33921BDCB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000"/>
              <a:t>One-card AI (attacked by ‘A’)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03C60EE-C530-411E-A4B9-2A77F05CE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t="-629" r="-5" b="-5797"/>
          <a:stretch/>
        </p:blipFill>
        <p:spPr>
          <a:xfrm>
            <a:off x="-1078" y="2483555"/>
            <a:ext cx="12188952" cy="437444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5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922BD39-6B5B-493A-BE62-58ECD0F7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3D1E402-6A1D-4121-B2B7-33921BDCB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4600"/>
              <a:t>One-card AI (attacked by ‘black joker’)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19A8954-6C5B-4461-844F-A5A1CEF95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191" t="-293" r="-47897" b="-734"/>
          <a:stretch/>
        </p:blipFill>
        <p:spPr>
          <a:xfrm>
            <a:off x="-115824" y="2044701"/>
            <a:ext cx="12188952" cy="44704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10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B9CE10B-7217-4727-A3A7-5DF664DEB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9D229C-FA63-46CB-A77C-00C1E2B3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97" y="679731"/>
            <a:ext cx="3124151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Value function</a:t>
            </a:r>
          </a:p>
        </p:txBody>
      </p:sp>
      <p:grpSp>
        <p:nvGrpSpPr>
          <p:cNvPr id="46" name="Group 1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1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내용 개체 틀 7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F25B476A-8257-49A0-8D74-A2FF509F11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1640"/>
          <a:stretch/>
        </p:blipFill>
        <p:spPr>
          <a:xfrm>
            <a:off x="4125081" y="972235"/>
            <a:ext cx="3383280" cy="5047735"/>
          </a:xfrm>
          <a:prstGeom prst="rect">
            <a:avLst/>
          </a:prstGeom>
        </p:spPr>
      </p:pic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D3B9984B-7010-4D8E-A210-4F6958CBD5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7" r="7366" b="-1"/>
          <a:stretch/>
        </p:blipFill>
        <p:spPr>
          <a:xfrm>
            <a:off x="4125081" y="987302"/>
            <a:ext cx="3383280" cy="5047735"/>
          </a:xfrm>
          <a:prstGeom prst="rect">
            <a:avLst/>
          </a:prstGeom>
        </p:spPr>
      </p:pic>
      <p:pic>
        <p:nvPicPr>
          <p:cNvPr id="80" name="내용 개체 틀 7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D44917C8-9DB7-4AF6-9CD2-12F1F67F79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1640"/>
          <a:stretch/>
        </p:blipFill>
        <p:spPr>
          <a:xfrm>
            <a:off x="7867797" y="972235"/>
            <a:ext cx="3383280" cy="504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62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9E93DA-BA0C-4FFD-8859-C0D19FF5C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EBEDDE-C318-4C5E-AC1D-6B3CCE5A0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384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6000"/>
              <a:t>AI win rate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9184" y="1"/>
            <a:ext cx="2446384" cy="5777808"/>
            <a:chOff x="329184" y="1"/>
            <a:chExt cx="524256" cy="577780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2062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25A29FB1-27AA-416F-B0D1-EAFC4826A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2" r="2" b="-6039"/>
          <a:stretch/>
        </p:blipFill>
        <p:spPr>
          <a:xfrm>
            <a:off x="942597" y="556117"/>
            <a:ext cx="5608830" cy="603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30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F7F59F-AE90-4B28-B73B-25082A40F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altLang="ko-KR" sz="7200"/>
              <a:t>Thank you!</a:t>
            </a:r>
            <a:endParaRPr lang="ko-KR" altLang="en-US" sz="72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E146C2-FDBD-4036-B56E-569730E90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 altLang="ko-KR"/>
              <a:t> </a:t>
            </a:r>
            <a:endParaRPr lang="ko-KR" alt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508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3040165-9A80-4164-AA25-C65BA7086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246F56D-E424-4213-A996-7A1532B9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>
                <a:solidFill>
                  <a:schemeClr val="tx1">
                    <a:lumMod val="85000"/>
                    <a:lumOff val="15000"/>
                  </a:schemeClr>
                </a:solidFill>
              </a:rPr>
              <a:t>54 playing cards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09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A65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CC137B-7D43-40E4-B8BE-FFD457987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600">
                <a:solidFill>
                  <a:srgbClr val="FFFFFF"/>
                </a:solidFill>
              </a:rPr>
              <a:t>Playing One-card</a:t>
            </a:r>
          </a:p>
        </p:txBody>
      </p:sp>
      <p:sp>
        <p:nvSpPr>
          <p:cNvPr id="39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 descr="그리기이(가) 표시된 사진&#10;&#10;자동 생성된 설명">
            <a:extLst>
              <a:ext uri="{FF2B5EF4-FFF2-40B4-BE49-F238E27FC236}">
                <a16:creationId xmlns:a16="http://schemas.microsoft.com/office/drawing/2014/main" id="{9C3E5E75-4EA3-4144-BF48-CA71262F1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9" b="-6662"/>
          <a:stretch/>
        </p:blipFill>
        <p:spPr>
          <a:xfrm>
            <a:off x="976251" y="618682"/>
            <a:ext cx="7163222" cy="58567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4007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A12AF-0948-4DDB-87DD-7BA1E7F0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Attack card ‘2’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내용 개체 틀 4" descr="그리기이(가) 표시된 사진&#10;&#10;자동 생성된 설명">
            <a:extLst>
              <a:ext uri="{FF2B5EF4-FFF2-40B4-BE49-F238E27FC236}">
                <a16:creationId xmlns:a16="http://schemas.microsoft.com/office/drawing/2014/main" id="{9ADFB0B6-3CBE-403C-A57E-D470C9360E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383" y="1792968"/>
            <a:ext cx="766301" cy="4351338"/>
          </a:xfr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AA9C77-983A-4A7C-953A-9B11F42BC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68852" y="1792968"/>
            <a:ext cx="5181600" cy="4351338"/>
          </a:xfrm>
        </p:spPr>
        <p:txBody>
          <a:bodyPr/>
          <a:lstStyle/>
          <a:p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2 damage</a:t>
            </a:r>
          </a:p>
          <a:p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other can play 2, A(same shape), Joker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B177F236-C8B4-4B58-B678-D532C8B2CC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029" y="1754118"/>
            <a:ext cx="759579" cy="4390188"/>
          </a:xfrm>
          <a:prstGeom prst="rect">
            <a:avLst/>
          </a:prstGeom>
        </p:spPr>
      </p:pic>
      <p:pic>
        <p:nvPicPr>
          <p:cNvPr id="10" name="그림 9" descr="텍스트, 그리기이(가) 표시된 사진&#10;&#10;자동 생성된 설명">
            <a:extLst>
              <a:ext uri="{FF2B5EF4-FFF2-40B4-BE49-F238E27FC236}">
                <a16:creationId xmlns:a16="http://schemas.microsoft.com/office/drawing/2014/main" id="{4012BEE1-208A-45D2-9676-BC98A51356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242" y="1690688"/>
            <a:ext cx="1343436" cy="1999395"/>
          </a:xfrm>
          <a:prstGeom prst="rect">
            <a:avLst/>
          </a:prstGeom>
        </p:spPr>
      </p:pic>
      <p:pic>
        <p:nvPicPr>
          <p:cNvPr id="12" name="그림 11" descr="그리기이(가) 표시된 사진&#10;&#10;자동 생성된 설명">
            <a:extLst>
              <a:ext uri="{FF2B5EF4-FFF2-40B4-BE49-F238E27FC236}">
                <a16:creationId xmlns:a16="http://schemas.microsoft.com/office/drawing/2014/main" id="{9E2DD843-03F5-4EFE-811C-4B831E9461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242" y="4222611"/>
            <a:ext cx="1351508" cy="1999395"/>
          </a:xfrm>
          <a:prstGeom prst="rect">
            <a:avLst/>
          </a:prstGeom>
        </p:spPr>
      </p:pic>
      <p:pic>
        <p:nvPicPr>
          <p:cNvPr id="13" name="내용 개체 틀 4" descr="그리기이(가) 표시된 사진&#10;&#10;자동 생성된 설명">
            <a:extLst>
              <a:ext uri="{FF2B5EF4-FFF2-40B4-BE49-F238E27FC236}">
                <a16:creationId xmlns:a16="http://schemas.microsoft.com/office/drawing/2014/main" id="{9DA2BF94-A565-4F65-8DFF-686EE2B51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560" y="1792968"/>
            <a:ext cx="7663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43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A12AF-0948-4DDB-87DD-7BA1E7F0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Attack card ‘A’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AA9C77-983A-4A7C-953A-9B11F42BC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75181" y="1870668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/>
          </a:p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3 damage</a:t>
            </a:r>
          </a:p>
          <a:p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♠ A : 5 damage</a:t>
            </a:r>
          </a:p>
          <a:p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other can play A, Joker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B177F236-C8B4-4B58-B678-D532C8B2C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748" y="1690688"/>
            <a:ext cx="759579" cy="4390188"/>
          </a:xfrm>
          <a:prstGeom prst="rect">
            <a:avLst/>
          </a:prstGeom>
        </p:spPr>
      </p:pic>
      <p:pic>
        <p:nvPicPr>
          <p:cNvPr id="10" name="그림 9" descr="텍스트, 그리기이(가) 표시된 사진&#10;&#10;자동 생성된 설명">
            <a:extLst>
              <a:ext uri="{FF2B5EF4-FFF2-40B4-BE49-F238E27FC236}">
                <a16:creationId xmlns:a16="http://schemas.microsoft.com/office/drawing/2014/main" id="{4012BEE1-208A-45D2-9676-BC98A51356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242" y="1690688"/>
            <a:ext cx="1343436" cy="1999395"/>
          </a:xfrm>
          <a:prstGeom prst="rect">
            <a:avLst/>
          </a:prstGeom>
        </p:spPr>
      </p:pic>
      <p:pic>
        <p:nvPicPr>
          <p:cNvPr id="12" name="그림 11" descr="그리기이(가) 표시된 사진&#10;&#10;자동 생성된 설명">
            <a:extLst>
              <a:ext uri="{FF2B5EF4-FFF2-40B4-BE49-F238E27FC236}">
                <a16:creationId xmlns:a16="http://schemas.microsoft.com/office/drawing/2014/main" id="{9E2DD843-03F5-4EFE-811C-4B831E946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242" y="4222611"/>
            <a:ext cx="1351508" cy="1999395"/>
          </a:xfrm>
          <a:prstGeom prst="rect">
            <a:avLst/>
          </a:prstGeom>
        </p:spPr>
      </p:pic>
      <p:pic>
        <p:nvPicPr>
          <p:cNvPr id="9" name="내용 개체 틀 8" descr="그리기이(가) 표시된 사진&#10;&#10;자동 생성된 설명">
            <a:extLst>
              <a:ext uri="{FF2B5EF4-FFF2-40B4-BE49-F238E27FC236}">
                <a16:creationId xmlns:a16="http://schemas.microsoft.com/office/drawing/2014/main" id="{B88DF1A9-76F5-404D-A431-C39B40D198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22" y="1690688"/>
            <a:ext cx="752857" cy="4351338"/>
          </a:xfrm>
        </p:spPr>
      </p:pic>
    </p:spTree>
    <p:extLst>
      <p:ext uri="{BB962C8B-B14F-4D97-AF65-F5344CB8AC3E}">
        <p14:creationId xmlns:p14="http://schemas.microsoft.com/office/powerpoint/2010/main" val="245881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A12AF-0948-4DDB-87DD-7BA1E7F0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card ‘Joker’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AA9C77-983A-4A7C-953A-9B11F42BC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1052" y="3353045"/>
            <a:ext cx="4201480" cy="27963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damage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can play Nothing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그림 9" descr="텍스트, 그리기이(가) 표시된 사진&#10;&#10;자동 생성된 설명">
            <a:extLst>
              <a:ext uri="{FF2B5EF4-FFF2-40B4-BE49-F238E27FC236}">
                <a16:creationId xmlns:a16="http://schemas.microsoft.com/office/drawing/2014/main" id="{4012BEE1-208A-45D2-9676-BC98A5135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62" y="1558475"/>
            <a:ext cx="1343436" cy="1999395"/>
          </a:xfrm>
          <a:prstGeom prst="rect">
            <a:avLst/>
          </a:prstGeom>
        </p:spPr>
      </p:pic>
      <p:pic>
        <p:nvPicPr>
          <p:cNvPr id="12" name="그림 11" descr="그리기이(가) 표시된 사진&#10;&#10;자동 생성된 설명">
            <a:extLst>
              <a:ext uri="{FF2B5EF4-FFF2-40B4-BE49-F238E27FC236}">
                <a16:creationId xmlns:a16="http://schemas.microsoft.com/office/drawing/2014/main" id="{9E2DD843-03F5-4EFE-811C-4B831E946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284" y="1558475"/>
            <a:ext cx="1351508" cy="1999395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0157C4-31F1-4007-A61F-A2CF25EC7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97832" y="3814892"/>
            <a:ext cx="3621833" cy="267798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damage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can play colored joker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727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F9CE37-B1CC-4F30-936D-189BA62A5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9884"/>
            <a:ext cx="5802656" cy="1096331"/>
          </a:xfrm>
        </p:spPr>
        <p:txBody>
          <a:bodyPr>
            <a:normAutofit/>
          </a:bodyPr>
          <a:lstStyle/>
          <a:p>
            <a:r>
              <a:rPr lang="en-US" altLang="ko-KR" sz="4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Expectiminimax</a:t>
            </a:r>
            <a:endParaRPr lang="ko-KR" altLang="en-US" sz="400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DB10FAD-A2A5-4CE3-BC3D-9CB626035F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316"/>
          <a:stretch/>
        </p:blipFill>
        <p:spPr>
          <a:xfrm>
            <a:off x="841248" y="604158"/>
            <a:ext cx="6049941" cy="435011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DC2547-EE96-41C0-B33A-ECB09A553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601315"/>
            <a:ext cx="4008101" cy="438434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Minimax with chance node</a:t>
            </a:r>
          </a:p>
        </p:txBody>
      </p:sp>
    </p:spTree>
    <p:extLst>
      <p:ext uri="{BB962C8B-B14F-4D97-AF65-F5344CB8AC3E}">
        <p14:creationId xmlns:p14="http://schemas.microsoft.com/office/powerpoint/2010/main" val="247799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22BD39-6B5B-493A-BE62-58ECD0F7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5F1F665-DA83-4647-81B1-959CC1B05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000"/>
              <a:t>One-card AI (not attack)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8D265AD-C622-4328-B0E7-1C6EC1BCA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88" r="-1"/>
          <a:stretch/>
        </p:blipFill>
        <p:spPr>
          <a:xfrm>
            <a:off x="58358" y="1894115"/>
            <a:ext cx="12057785" cy="496388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22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22BD39-6B5B-493A-BE62-58ECD0F7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11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3D1E402-6A1D-4121-B2B7-33921BDCB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000"/>
              <a:t>One-card AI (attacked by ‘2’)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7BFD17A-CEA9-4EA0-81FE-2A36D145B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t="-1" r="-5" b="-14109"/>
          <a:stretch/>
        </p:blipFill>
        <p:spPr>
          <a:xfrm>
            <a:off x="-1078" y="1996751"/>
            <a:ext cx="12188952" cy="554704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39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115</Words>
  <Application>Microsoft Office PowerPoint</Application>
  <PresentationFormat>와이드스크린</PresentationFormat>
  <Paragraphs>35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Times New Roman</vt:lpstr>
      <vt:lpstr>Office 테마</vt:lpstr>
      <vt:lpstr>AI for One-card  -Korean card game- </vt:lpstr>
      <vt:lpstr>54 playing cards</vt:lpstr>
      <vt:lpstr>Playing One-card</vt:lpstr>
      <vt:lpstr>Attack card ‘2’</vt:lpstr>
      <vt:lpstr>Attack card ‘A’</vt:lpstr>
      <vt:lpstr>Attack card ‘Joker’</vt:lpstr>
      <vt:lpstr>Expectiminimax</vt:lpstr>
      <vt:lpstr>One-card AI (not attack)</vt:lpstr>
      <vt:lpstr>One-card AI (attacked by ‘2’)</vt:lpstr>
      <vt:lpstr>One-card AI (attacked by ‘A’)</vt:lpstr>
      <vt:lpstr>One-card AI (attacked by ‘black joker’)</vt:lpstr>
      <vt:lpstr>Value function</vt:lpstr>
      <vt:lpstr>AI win rate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for One-card  -Korean card game- </dc:title>
  <dc:creator>하 성곤</dc:creator>
  <cp:lastModifiedBy>하 성곤</cp:lastModifiedBy>
  <cp:revision>1</cp:revision>
  <dcterms:created xsi:type="dcterms:W3CDTF">2020-06-26T03:44:31Z</dcterms:created>
  <dcterms:modified xsi:type="dcterms:W3CDTF">2020-06-26T04:04:59Z</dcterms:modified>
</cp:coreProperties>
</file>