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CFAA7-47CB-40BA-8542-E93204F0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9F68B-CE3A-479A-A1FF-4EB8552C5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31E1-87D2-4042-84C7-96B4BF65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D4C98-9A76-49A0-96EA-065D9C55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97EEB-DCE4-4A0B-BEC4-B58F2A14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0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29A5-D1E5-4E1F-9CDA-C799804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080108-5BFC-41D5-AAC2-FA6A93C8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408A6-F1EC-40A4-97FE-65F650BE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6D10A-2FA0-41BF-A689-C453C21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FEA97-78EA-45BC-9456-2B5FB4C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61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F5DEE0-602F-488E-9422-D5954D2FE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2BBC6-FBC6-4B90-AB0D-6F24F47EA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2F7CD-4E3E-4A0D-B64F-AC57C56D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1B3C6-BF53-491B-8BA7-7D4FC60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D61BE-BA12-413E-A746-1279D5C9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B2F6-D0DD-46BC-B347-7E07146C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BA056-8656-4DD0-8BE7-B6C70E15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5F7D3-F53C-4E77-895B-8B640613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5CADA7-DA1C-4023-AF31-599A0B29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EE852-5F90-465C-A65D-139F40B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3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98999-804C-4B69-BA10-D3364555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6EAD-630E-4AF7-8FA3-DD96E39A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A8E8D-4AD6-4562-88D6-AE927B64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A7A01-F5E9-4AA2-B192-5AA9DEBE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633BE-666A-4FEC-AD66-9A009736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6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593A-9E73-48DB-AADB-E723495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4CF1F-6F70-44C4-8C2D-D6AF571DD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79E97-A84D-45F4-89F3-E1305885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9B470-9B76-4719-BCDF-94FCFB58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944FAB-2CE7-4A14-AB98-9EF7EE15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98DA06-7577-4FE8-8E97-D3E7D411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0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70567-F645-4EE3-B930-6F933846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6C0D06-2C6E-4E10-81E2-83C096FD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BBFF2A-B9AC-48F8-9679-E9334E8B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DACAFD-0D77-4813-85EF-58C887EF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AAE8E9-E2AB-44CE-94FD-097353EE7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2B8B89-5410-472C-A724-A4F91F7B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96CF2-0682-4625-B1DC-625668D8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D6E6FC-EF4F-4D7A-9A2F-F93CDD64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67204-6F7E-4BE6-9F30-50E76197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A21C2B-E3F2-4F6E-BEC1-52ABEF96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BC84B0-EFCD-4261-931C-CB24FF96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2A392F-6511-4A00-8F63-EF07C4B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24C318-A1E4-4C35-AA0B-F7B1B363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93267-A8F1-4A9F-BF13-2708634C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28FB81-CA8C-4497-A225-9A8CE165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6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347FC-71D0-43DD-8E19-9B19E2A6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9CB177-EC88-47B7-8E8A-4B6740D4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A96C7B-C6CB-491F-BB33-E530655D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10A080-67C4-4F46-9AA6-4BD89BA4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6AA7F6-7559-40DB-B2F2-AA77B270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D61DA-937F-45F6-A4C6-03FF4248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3CC40-37B8-4223-BF61-76CD818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FA747A-9B5E-48D4-87A3-D5B63E8D4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F05307-D1B6-4312-9FFA-E93101F5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2A25A-C337-437A-893B-637C162D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AFACD4-C12C-42D7-8C28-6AF243BC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E8345D-DBB2-4558-9FEF-0AA4AC5D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1CFDAC-FED1-4CE7-888B-E49C952E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6C709C-939A-4CA1-B052-AA0F1B52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786EF7-DC47-4CC7-A9A0-7D1CE3DCE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A960-3918-4F02-BAAF-DD0AA80B5868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6F483-F69C-43D3-BBDC-1BCFD89B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AC8EF-63BA-45B0-B57E-90944E8DC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FE83-A73B-4089-AB1C-E10181AD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9C82E9A-B63C-4BA0-937A-1D892D32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2043040"/>
            <a:ext cx="8756468" cy="426251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4EECFC4-9345-4FA6-92E1-422667FAAA87}"/>
              </a:ext>
            </a:extLst>
          </p:cNvPr>
          <p:cNvSpPr/>
          <p:nvPr/>
        </p:nvSpPr>
        <p:spPr>
          <a:xfrm>
            <a:off x="1489166" y="552450"/>
            <a:ext cx="9246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Versionando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diferentes arquivos</a:t>
            </a:r>
          </a:p>
        </p:txBody>
      </p:sp>
    </p:spTree>
    <p:extLst>
      <p:ext uri="{BB962C8B-B14F-4D97-AF65-F5344CB8AC3E}">
        <p14:creationId xmlns:p14="http://schemas.microsoft.com/office/powerpoint/2010/main" val="3546479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Giuliana Miniguiti França</dc:creator>
  <cp:lastModifiedBy>Giuliana Miniguiti França</cp:lastModifiedBy>
  <cp:revision>1</cp:revision>
  <dcterms:created xsi:type="dcterms:W3CDTF">2020-03-04T15:03:51Z</dcterms:created>
  <dcterms:modified xsi:type="dcterms:W3CDTF">2020-03-04T15:05:27Z</dcterms:modified>
</cp:coreProperties>
</file>