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1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C4C273-1B36-4D77-953C-8451A8ADE8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9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93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C4C273-1B36-4D77-953C-8451A8ADE8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064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0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8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68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07881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16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4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87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345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C4C273-1B36-4D77-953C-8451A8ADE84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59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833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446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F03C-EE7A-4EAC-96E9-E4015722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CI/CD</a:t>
            </a:r>
            <a:r>
              <a:rPr lang="zh-CN" altLang="en-US" dirty="0"/>
              <a:t>环境的配置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F12DCA-3581-41FB-850A-6161DABD4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汤志彪 王力帆 张啸</a:t>
            </a:r>
          </a:p>
        </p:txBody>
      </p:sp>
    </p:spTree>
    <p:extLst>
      <p:ext uri="{BB962C8B-B14F-4D97-AF65-F5344CB8AC3E}">
        <p14:creationId xmlns:p14="http://schemas.microsoft.com/office/powerpoint/2010/main" val="295364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9D05D-3D64-4452-99E4-8AC7B43A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1421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6394C1-FB9A-4AE6-8D2C-0965514831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需要在“系统管理”</a:t>
            </a:r>
            <a:r>
              <a:rPr lang="en-US" altLang="zh-CN" dirty="0"/>
              <a:t>-&gt;“Global Tool Configuration”-&gt;“Maven”</a:t>
            </a:r>
            <a:r>
              <a:rPr lang="zh-CN" altLang="en-US" dirty="0"/>
              <a:t>中新增一个</a:t>
            </a:r>
            <a:r>
              <a:rPr lang="en-US" altLang="zh-CN" dirty="0"/>
              <a:t>Maven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84E564-74C2-4379-87C6-018B7084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3577F-B08F-4C4C-A650-FAC3D3E8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02" y="2532032"/>
            <a:ext cx="9181322" cy="303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CFDBF7-4DC6-4EFE-AD0D-306D75FBDA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的路径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D20950-FC97-4CE0-BFDE-57988EF8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2CF4C-D8DC-4718-9E97-78CB3057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2351137"/>
            <a:ext cx="10724982" cy="28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2CD6C3-3CDD-471D-818A-1E0B30732D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Jenkins</a:t>
            </a:r>
            <a:r>
              <a:rPr lang="zh-CN" altLang="en-US" dirty="0"/>
              <a:t>首页新建一个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1DEBEE-490D-46E6-9142-41697DBA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A5CCD-4378-4B01-A0B5-92AB1314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" y="2219131"/>
            <a:ext cx="7236579" cy="42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0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A9125D-E01C-4856-A6EF-DFAC3B2860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在配置页中，源码管理选择</a:t>
            </a:r>
            <a:r>
              <a:rPr lang="en-US" altLang="zh-CN" dirty="0"/>
              <a:t>Git</a:t>
            </a:r>
            <a:r>
              <a:rPr lang="zh-CN" altLang="en-US" dirty="0"/>
              <a:t>，填入地址。默认使用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3CEA3E-EB3E-4B2C-B676-FB903C69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8CAF-6017-4AD8-A616-DA980E56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4" y="2169943"/>
            <a:ext cx="7140729" cy="38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4133B1-7E68-42C1-B969-0570F6BF73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构建触发器指定了触发一次构建的条件，设置为每分钟检查一次版本库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4C8072-B1A5-4654-A997-243186A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A56E59-839B-4914-A256-B327BF2E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" y="2305311"/>
            <a:ext cx="8082945" cy="36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B72D9F6-E67B-4D58-BFDB-8BBA5A5ED7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在“</a:t>
            </a:r>
            <a:r>
              <a:rPr lang="en-US" altLang="zh-CN" dirty="0"/>
              <a:t>Build”</a:t>
            </a:r>
            <a:r>
              <a:rPr lang="zh-CN" altLang="en-US" dirty="0"/>
              <a:t>中，默认的</a:t>
            </a:r>
            <a:r>
              <a:rPr lang="en-US" altLang="zh-CN" dirty="0"/>
              <a:t>Root POM</a:t>
            </a:r>
            <a:r>
              <a:rPr lang="zh-CN" altLang="en-US" dirty="0"/>
              <a:t>是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2D78CC-814E-430F-9DDE-4AB58258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的环境搭建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E8076-6CD0-4F23-B8BC-AC0251CF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9" y="2351120"/>
            <a:ext cx="11544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4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E6D86F-0985-48CD-B807-C67C372E1A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保存之后自动构建，可以在控制台输出中看到详细输出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E59C5F-6EEB-40D6-BD2B-71A61884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514CD4-8BC4-4312-8EEE-FBB9F200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9" y="2768082"/>
            <a:ext cx="10544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CCB46C-B476-4579-9B61-DBB73269A1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上原本有一个</a:t>
            </a:r>
            <a:r>
              <a:rPr lang="en-US" altLang="zh-CN" dirty="0"/>
              <a:t>maven</a:t>
            </a:r>
            <a:r>
              <a:rPr lang="zh-CN" altLang="en-US" dirty="0"/>
              <a:t>空项目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C1333F5-A665-4CFB-B6A7-C39AD425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</a:t>
            </a:r>
            <a:r>
              <a:rPr lang="zh-CN" altLang="en-US" dirty="0"/>
              <a:t>环境的搭建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3BC8C-4978-4086-A5FC-8089C715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13" y="2846128"/>
            <a:ext cx="7559695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60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5C3DA999-ABF3-4035-8E26-080BF7D5B472}" vid="{736A376C-C04B-4A49-9FB2-9BCDBB4C3F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</TotalTime>
  <Words>141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Calibri</vt:lpstr>
      <vt:lpstr>主题1</vt:lpstr>
      <vt:lpstr>CI/CD环境的配置</vt:lpstr>
      <vt:lpstr>CI环境的搭建</vt:lpstr>
      <vt:lpstr>CI环境的搭建</vt:lpstr>
      <vt:lpstr>CI环境的搭建</vt:lpstr>
      <vt:lpstr>CI环境的搭建</vt:lpstr>
      <vt:lpstr>CI环境的搭建</vt:lpstr>
      <vt:lpstr>CI的环境搭建</vt:lpstr>
      <vt:lpstr>PowerPoint 演示文稿</vt:lpstr>
      <vt:lpstr>CI环境的搭建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CI/CD环境的配置</dc:title>
  <dc:creator>志彪 汤</dc:creator>
  <cp:lastModifiedBy>志彪 汤</cp:lastModifiedBy>
  <cp:revision>7</cp:revision>
  <dcterms:created xsi:type="dcterms:W3CDTF">2018-05-22T13:39:23Z</dcterms:created>
  <dcterms:modified xsi:type="dcterms:W3CDTF">2018-05-22T14:28:03Z</dcterms:modified>
</cp:coreProperties>
</file>