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9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8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82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8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1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64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5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7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FAAA1-3CA3-4BB0-9698-DC14E176E16B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5A7842-FA68-4846-9E0D-91264798873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94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23A00-1463-4FD7-90A8-2BE9E8683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Добрый вечер уважаемые господа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99918D-54E8-4CF7-A075-23E1AAC4E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4829" y="4304090"/>
            <a:ext cx="3990023" cy="1476225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Работу представляет </a:t>
            </a:r>
          </a:p>
          <a:p>
            <a:pPr algn="r"/>
            <a:r>
              <a:rPr lang="ru-RU" dirty="0"/>
              <a:t>Шевелёв Максим Александрович</a:t>
            </a:r>
          </a:p>
          <a:p>
            <a:pPr algn="r"/>
            <a:r>
              <a:rPr lang="ru-RU" dirty="0"/>
              <a:t>Группа ИСИП-42</a:t>
            </a:r>
          </a:p>
        </p:txBody>
      </p:sp>
    </p:spTree>
    <p:extLst>
      <p:ext uri="{BB962C8B-B14F-4D97-AF65-F5344CB8AC3E}">
        <p14:creationId xmlns:p14="http://schemas.microsoft.com/office/powerpoint/2010/main" val="221981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19B7B-876B-420B-9EDA-B5B5F5F7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160" y="1108405"/>
            <a:ext cx="6429678" cy="1049235"/>
          </a:xfrm>
        </p:spPr>
        <p:txBody>
          <a:bodyPr/>
          <a:lstStyle/>
          <a:p>
            <a:r>
              <a:rPr lang="ru-RU" dirty="0"/>
              <a:t>Разработка БД для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6D65A8-5A92-46FC-858B-37BE641E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85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36810-B576-4686-B195-2DE0786A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07FDB7C-F72D-46DE-A670-677A97C29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878" y="2016125"/>
            <a:ext cx="3240569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0651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15</Words>
  <Application>Microsoft Office PowerPoint</Application>
  <PresentationFormat>Широкоэкранный</PresentationFormat>
  <Paragraphs>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Галерея</vt:lpstr>
      <vt:lpstr>Добрый вечер уважаемые господа</vt:lpstr>
      <vt:lpstr>Разработка БД для приложения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Добрый вечер уважаемые господа</dc:title>
  <dc:creator>Масик Шев</dc:creator>
  <cp:lastModifiedBy>Масик Шев</cp:lastModifiedBy>
  <cp:revision>2</cp:revision>
  <dcterms:created xsi:type="dcterms:W3CDTF">2022-01-20T14:34:09Z</dcterms:created>
  <dcterms:modified xsi:type="dcterms:W3CDTF">2022-01-20T14:56:19Z</dcterms:modified>
</cp:coreProperties>
</file>