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999"/>
    <a:srgbClr val="477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VFLWZ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D2BC6B-E8CA-4922-929E-387CA97C3E20}"/>
              </a:ext>
            </a:extLst>
          </p:cNvPr>
          <p:cNvSpPr/>
          <p:nvPr/>
        </p:nvSpPr>
        <p:spPr>
          <a:xfrm>
            <a:off x="2276856" y="1506474"/>
            <a:ext cx="1810512" cy="1056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710612-B5FC-4104-91A9-887618F1EBF9}"/>
              </a:ext>
            </a:extLst>
          </p:cNvPr>
          <p:cNvSpPr/>
          <p:nvPr/>
        </p:nvSpPr>
        <p:spPr>
          <a:xfrm>
            <a:off x="2133600" y="1399794"/>
            <a:ext cx="1810512" cy="1056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RGBA</a:t>
            </a:r>
          </a:p>
          <a:p>
            <a:pPr algn="ctr"/>
            <a:r>
              <a:rPr lang="en-SG" dirty="0"/>
              <a:t>Image/Video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4E2D03-8F90-4333-9D19-2F4DB44B4762}"/>
              </a:ext>
            </a:extLst>
          </p:cNvPr>
          <p:cNvSpPr/>
          <p:nvPr/>
        </p:nvSpPr>
        <p:spPr>
          <a:xfrm>
            <a:off x="2276856" y="3108198"/>
            <a:ext cx="1810512" cy="1056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24D744-DE0A-4BFF-AAD3-EAB0243358CB}"/>
              </a:ext>
            </a:extLst>
          </p:cNvPr>
          <p:cNvSpPr/>
          <p:nvPr/>
        </p:nvSpPr>
        <p:spPr>
          <a:xfrm>
            <a:off x="2133600" y="3001518"/>
            <a:ext cx="1810512" cy="1056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Depth</a:t>
            </a:r>
          </a:p>
          <a:p>
            <a:pPr algn="ctr"/>
            <a:r>
              <a:rPr lang="en-SG" dirty="0"/>
              <a:t>Image/Video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78E45D-AFFA-4BFA-8C59-1E6CCBA6129D}"/>
              </a:ext>
            </a:extLst>
          </p:cNvPr>
          <p:cNvSpPr/>
          <p:nvPr/>
        </p:nvSpPr>
        <p:spPr>
          <a:xfrm>
            <a:off x="2276856" y="4840986"/>
            <a:ext cx="1810512" cy="1056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5E84C7-7366-45EA-BA1C-8DB81E6C2E24}"/>
              </a:ext>
            </a:extLst>
          </p:cNvPr>
          <p:cNvSpPr/>
          <p:nvPr/>
        </p:nvSpPr>
        <p:spPr>
          <a:xfrm>
            <a:off x="2133600" y="4734306"/>
            <a:ext cx="1810512" cy="1056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Skeleton Text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Cube">
                <a:extLst>
                  <a:ext uri="{FF2B5EF4-FFF2-40B4-BE49-F238E27FC236}">
                    <a16:creationId xmlns:a16="http://schemas.microsoft.com/office/drawing/2014/main" id="{9B11CDF7-FAFD-444C-9BF6-04848E7F21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439948"/>
                  </p:ext>
                </p:extLst>
              </p:nvPr>
            </p:nvGraphicFramePr>
            <p:xfrm>
              <a:off x="5415044" y="974415"/>
              <a:ext cx="1644123" cy="177887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44123" cy="1778874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220750" ay="-1460569" az="-52142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9214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Cube">
                <a:extLst>
                  <a:ext uri="{FF2B5EF4-FFF2-40B4-BE49-F238E27FC236}">
                    <a16:creationId xmlns:a16="http://schemas.microsoft.com/office/drawing/2014/main" id="{9B11CDF7-FAFD-444C-9BF6-04848E7F21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5044" y="974415"/>
                <a:ext cx="1644123" cy="177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Cube">
                <a:extLst>
                  <a:ext uri="{FF2B5EF4-FFF2-40B4-BE49-F238E27FC236}">
                    <a16:creationId xmlns:a16="http://schemas.microsoft.com/office/drawing/2014/main" id="{068362A4-474D-4390-AAB1-4FEB7AC6A2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1016902"/>
                  </p:ext>
                </p:extLst>
              </p:nvPr>
            </p:nvGraphicFramePr>
            <p:xfrm>
              <a:off x="5415043" y="2640147"/>
              <a:ext cx="1644123" cy="177887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644123" cy="1778874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1220750" ay="-1460569" az="-52142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19214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Cube">
                <a:extLst>
                  <a:ext uri="{FF2B5EF4-FFF2-40B4-BE49-F238E27FC236}">
                    <a16:creationId xmlns:a16="http://schemas.microsoft.com/office/drawing/2014/main" id="{068362A4-474D-4390-AAB1-4FEB7AC6A2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5043" y="2640147"/>
                <a:ext cx="1644123" cy="1778874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8900381-126A-4A8E-AFD2-73D1F755E7DE}"/>
              </a:ext>
            </a:extLst>
          </p:cNvPr>
          <p:cNvSpPr txBox="1"/>
          <p:nvPr/>
        </p:nvSpPr>
        <p:spPr>
          <a:xfrm>
            <a:off x="5568696" y="1591056"/>
            <a:ext cx="124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3D </a:t>
            </a:r>
            <a:r>
              <a:rPr lang="en-SG" dirty="0" err="1"/>
              <a:t>ConvNet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22A6CE-E8A1-443D-ADF3-3C91735E37C6}"/>
              </a:ext>
            </a:extLst>
          </p:cNvPr>
          <p:cNvSpPr txBox="1"/>
          <p:nvPr/>
        </p:nvSpPr>
        <p:spPr>
          <a:xfrm>
            <a:off x="5542160" y="3313098"/>
            <a:ext cx="124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3D </a:t>
            </a:r>
            <a:r>
              <a:rPr lang="en-SG" dirty="0" err="1"/>
              <a:t>ConvNet</a:t>
            </a:r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068622-FE5A-4252-9076-539081124A47}"/>
              </a:ext>
            </a:extLst>
          </p:cNvPr>
          <p:cNvSpPr/>
          <p:nvPr/>
        </p:nvSpPr>
        <p:spPr>
          <a:xfrm>
            <a:off x="8049768" y="3108198"/>
            <a:ext cx="1865376" cy="120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Multilayer Perceptron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F65B13-4C35-457E-AF18-CDB2D3385221}"/>
              </a:ext>
            </a:extLst>
          </p:cNvPr>
          <p:cNvSpPr/>
          <p:nvPr/>
        </p:nvSpPr>
        <p:spPr>
          <a:xfrm>
            <a:off x="10570464" y="3148584"/>
            <a:ext cx="1810512" cy="1056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6486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D2BC6B-E8CA-4922-929E-387CA97C3E20}"/>
              </a:ext>
            </a:extLst>
          </p:cNvPr>
          <p:cNvSpPr/>
          <p:nvPr/>
        </p:nvSpPr>
        <p:spPr>
          <a:xfrm>
            <a:off x="1252728" y="1268730"/>
            <a:ext cx="1810512" cy="1056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710612-B5FC-4104-91A9-887618F1EBF9}"/>
              </a:ext>
            </a:extLst>
          </p:cNvPr>
          <p:cNvSpPr/>
          <p:nvPr/>
        </p:nvSpPr>
        <p:spPr>
          <a:xfrm>
            <a:off x="1109472" y="1162050"/>
            <a:ext cx="1810512" cy="1056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RGBA</a:t>
            </a:r>
          </a:p>
          <a:p>
            <a:pPr algn="ctr"/>
            <a:r>
              <a:rPr lang="en-SG" dirty="0"/>
              <a:t>Image/Video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4E2D03-8F90-4333-9D19-2F4DB44B4762}"/>
              </a:ext>
            </a:extLst>
          </p:cNvPr>
          <p:cNvSpPr/>
          <p:nvPr/>
        </p:nvSpPr>
        <p:spPr>
          <a:xfrm>
            <a:off x="1252728" y="3089910"/>
            <a:ext cx="1810512" cy="1056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24D744-DE0A-4BFF-AAD3-EAB0243358CB}"/>
              </a:ext>
            </a:extLst>
          </p:cNvPr>
          <p:cNvSpPr/>
          <p:nvPr/>
        </p:nvSpPr>
        <p:spPr>
          <a:xfrm>
            <a:off x="1109472" y="2983230"/>
            <a:ext cx="1810512" cy="1056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Depth</a:t>
            </a:r>
          </a:p>
          <a:p>
            <a:pPr algn="ctr"/>
            <a:r>
              <a:rPr lang="en-SG" dirty="0"/>
              <a:t>Image/Video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78E45D-AFFA-4BFA-8C59-1E6CCBA6129D}"/>
              </a:ext>
            </a:extLst>
          </p:cNvPr>
          <p:cNvSpPr/>
          <p:nvPr/>
        </p:nvSpPr>
        <p:spPr>
          <a:xfrm>
            <a:off x="1252728" y="5014722"/>
            <a:ext cx="1810512" cy="1056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5E84C7-7366-45EA-BA1C-8DB81E6C2E24}"/>
              </a:ext>
            </a:extLst>
          </p:cNvPr>
          <p:cNvSpPr/>
          <p:nvPr/>
        </p:nvSpPr>
        <p:spPr>
          <a:xfrm>
            <a:off x="1109472" y="4908042"/>
            <a:ext cx="1810512" cy="1056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Skeleton Text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B686F2-1CB3-4C54-AD6D-6BC82AC76B54}"/>
              </a:ext>
            </a:extLst>
          </p:cNvPr>
          <p:cNvSpPr/>
          <p:nvPr/>
        </p:nvSpPr>
        <p:spPr>
          <a:xfrm>
            <a:off x="3989832" y="992124"/>
            <a:ext cx="402336" cy="1609344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/>
              <a:t>3D Convolution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9B0E77-A786-46E5-AC5C-B55034BA1341}"/>
              </a:ext>
            </a:extLst>
          </p:cNvPr>
          <p:cNvSpPr/>
          <p:nvPr/>
        </p:nvSpPr>
        <p:spPr>
          <a:xfrm>
            <a:off x="4599432" y="992124"/>
            <a:ext cx="402336" cy="1609344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/>
              <a:t>3D Convolution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08B407-EC8F-41FE-A44A-32109DB622A7}"/>
              </a:ext>
            </a:extLst>
          </p:cNvPr>
          <p:cNvSpPr/>
          <p:nvPr/>
        </p:nvSpPr>
        <p:spPr>
          <a:xfrm>
            <a:off x="5199890" y="992124"/>
            <a:ext cx="402336" cy="1609344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/>
              <a:t>Pooling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A13775-7B1F-4AD1-9F47-85C2BC2FA8FE}"/>
              </a:ext>
            </a:extLst>
          </p:cNvPr>
          <p:cNvSpPr/>
          <p:nvPr/>
        </p:nvSpPr>
        <p:spPr>
          <a:xfrm>
            <a:off x="6330696" y="987552"/>
            <a:ext cx="402336" cy="1609344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/>
              <a:t>3D Convolution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F5A129F-CB4B-453B-8129-7A5A986666A1}"/>
              </a:ext>
            </a:extLst>
          </p:cNvPr>
          <p:cNvSpPr/>
          <p:nvPr/>
        </p:nvSpPr>
        <p:spPr>
          <a:xfrm>
            <a:off x="6931154" y="987552"/>
            <a:ext cx="402336" cy="1609344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/>
              <a:t>Pooling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4EBD4A-CB8C-407E-A991-D82C322354CB}"/>
              </a:ext>
            </a:extLst>
          </p:cNvPr>
          <p:cNvSpPr/>
          <p:nvPr/>
        </p:nvSpPr>
        <p:spPr>
          <a:xfrm>
            <a:off x="3989832" y="2885695"/>
            <a:ext cx="402336" cy="1609344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/>
              <a:t>3D Convolution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4F42BAA-186A-4326-9DE2-0972FB513C47}"/>
              </a:ext>
            </a:extLst>
          </p:cNvPr>
          <p:cNvSpPr/>
          <p:nvPr/>
        </p:nvSpPr>
        <p:spPr>
          <a:xfrm>
            <a:off x="4599432" y="2885695"/>
            <a:ext cx="402336" cy="1609344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/>
              <a:t>3D Convolution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EA803E7-3E1C-43E2-B65A-748278B29773}"/>
              </a:ext>
            </a:extLst>
          </p:cNvPr>
          <p:cNvSpPr/>
          <p:nvPr/>
        </p:nvSpPr>
        <p:spPr>
          <a:xfrm>
            <a:off x="5199890" y="2885695"/>
            <a:ext cx="402336" cy="1609344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/>
              <a:t>Pooling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4FD6361-E6E6-42C9-B9CE-C9147B0DAF71}"/>
              </a:ext>
            </a:extLst>
          </p:cNvPr>
          <p:cNvSpPr/>
          <p:nvPr/>
        </p:nvSpPr>
        <p:spPr>
          <a:xfrm>
            <a:off x="6330696" y="2881123"/>
            <a:ext cx="402336" cy="1609344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/>
              <a:t>3D Convolution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90AE7BA-239E-4732-A4D9-A9F8D8EC88B1}"/>
              </a:ext>
            </a:extLst>
          </p:cNvPr>
          <p:cNvSpPr/>
          <p:nvPr/>
        </p:nvSpPr>
        <p:spPr>
          <a:xfrm>
            <a:off x="6931154" y="2881123"/>
            <a:ext cx="402336" cy="1609344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SG" dirty="0"/>
              <a:t>Pooling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09AF5E-60BE-451E-852B-1700ED22ADBE}"/>
              </a:ext>
            </a:extLst>
          </p:cNvPr>
          <p:cNvSpPr txBox="1"/>
          <p:nvPr/>
        </p:nvSpPr>
        <p:spPr>
          <a:xfrm>
            <a:off x="5805023" y="1520190"/>
            <a:ext cx="461665" cy="9166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/>
              <a:t>……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3C9412-4B6C-4102-B5A3-5D9DD2442437}"/>
              </a:ext>
            </a:extLst>
          </p:cNvPr>
          <p:cNvSpPr txBox="1"/>
          <p:nvPr/>
        </p:nvSpPr>
        <p:spPr>
          <a:xfrm>
            <a:off x="5797298" y="3511296"/>
            <a:ext cx="461665" cy="9166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SG" dirty="0"/>
              <a:t>……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904F4D-950F-4012-9A12-31F6D28215C0}"/>
              </a:ext>
            </a:extLst>
          </p:cNvPr>
          <p:cNvCxnSpPr>
            <a:stCxn id="2" idx="3"/>
            <a:endCxn id="22" idx="1"/>
          </p:cNvCxnSpPr>
          <p:nvPr/>
        </p:nvCxnSpPr>
        <p:spPr>
          <a:xfrm>
            <a:off x="4392168" y="1796796"/>
            <a:ext cx="207264" cy="0"/>
          </a:xfrm>
          <a:prstGeom prst="straightConnector1">
            <a:avLst/>
          </a:prstGeom>
          <a:ln w="28575">
            <a:solidFill>
              <a:srgbClr val="325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2C3053-6FCC-4E1B-95DA-1F2DBFC71A98}"/>
              </a:ext>
            </a:extLst>
          </p:cNvPr>
          <p:cNvCxnSpPr/>
          <p:nvPr/>
        </p:nvCxnSpPr>
        <p:spPr>
          <a:xfrm>
            <a:off x="6123432" y="1812036"/>
            <a:ext cx="207264" cy="0"/>
          </a:xfrm>
          <a:prstGeom prst="straightConnector1">
            <a:avLst/>
          </a:prstGeom>
          <a:ln w="28575">
            <a:solidFill>
              <a:srgbClr val="325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F64F58-E9FD-45B4-86CA-6FB51262C8B7}"/>
              </a:ext>
            </a:extLst>
          </p:cNvPr>
          <p:cNvCxnSpPr/>
          <p:nvPr/>
        </p:nvCxnSpPr>
        <p:spPr>
          <a:xfrm>
            <a:off x="4992626" y="1793748"/>
            <a:ext cx="207264" cy="0"/>
          </a:xfrm>
          <a:prstGeom prst="straightConnector1">
            <a:avLst/>
          </a:prstGeom>
          <a:ln w="28575">
            <a:solidFill>
              <a:srgbClr val="325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3BDEAB-0604-462C-A9A8-A6FEF0D025E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602226" y="1792224"/>
            <a:ext cx="198122" cy="4572"/>
          </a:xfrm>
          <a:prstGeom prst="line">
            <a:avLst/>
          </a:prstGeom>
          <a:ln w="28575">
            <a:solidFill>
              <a:srgbClr val="325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8C0D58-F7DD-4497-9B7B-40CCF3E1A3D4}"/>
              </a:ext>
            </a:extLst>
          </p:cNvPr>
          <p:cNvCxnSpPr/>
          <p:nvPr/>
        </p:nvCxnSpPr>
        <p:spPr>
          <a:xfrm>
            <a:off x="6733032" y="1812036"/>
            <a:ext cx="207264" cy="0"/>
          </a:xfrm>
          <a:prstGeom prst="straightConnector1">
            <a:avLst/>
          </a:prstGeom>
          <a:ln w="28575">
            <a:solidFill>
              <a:srgbClr val="325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1BFC2E-F1F1-40B9-ABD3-93B004CBD194}"/>
              </a:ext>
            </a:extLst>
          </p:cNvPr>
          <p:cNvCxnSpPr/>
          <p:nvPr/>
        </p:nvCxnSpPr>
        <p:spPr>
          <a:xfrm>
            <a:off x="4407404" y="3668268"/>
            <a:ext cx="207264" cy="0"/>
          </a:xfrm>
          <a:prstGeom prst="straightConnector1">
            <a:avLst/>
          </a:prstGeom>
          <a:ln w="28575">
            <a:solidFill>
              <a:srgbClr val="325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D3B6D6-48D6-45BE-8779-DE548427F925}"/>
              </a:ext>
            </a:extLst>
          </p:cNvPr>
          <p:cNvCxnSpPr/>
          <p:nvPr/>
        </p:nvCxnSpPr>
        <p:spPr>
          <a:xfrm>
            <a:off x="6138668" y="3683508"/>
            <a:ext cx="207264" cy="0"/>
          </a:xfrm>
          <a:prstGeom prst="straightConnector1">
            <a:avLst/>
          </a:prstGeom>
          <a:ln w="28575">
            <a:solidFill>
              <a:srgbClr val="325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BF815E-BB50-4F74-8225-094CD2818873}"/>
              </a:ext>
            </a:extLst>
          </p:cNvPr>
          <p:cNvCxnSpPr/>
          <p:nvPr/>
        </p:nvCxnSpPr>
        <p:spPr>
          <a:xfrm>
            <a:off x="5007862" y="3665220"/>
            <a:ext cx="207264" cy="0"/>
          </a:xfrm>
          <a:prstGeom prst="straightConnector1">
            <a:avLst/>
          </a:prstGeom>
          <a:ln w="28575">
            <a:solidFill>
              <a:srgbClr val="325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F2591D-7A22-46BC-AC18-2A36FDE68E8D}"/>
              </a:ext>
            </a:extLst>
          </p:cNvPr>
          <p:cNvCxnSpPr>
            <a:cxnSpLocks/>
          </p:cNvCxnSpPr>
          <p:nvPr/>
        </p:nvCxnSpPr>
        <p:spPr>
          <a:xfrm flipV="1">
            <a:off x="5617462" y="3663696"/>
            <a:ext cx="198122" cy="4572"/>
          </a:xfrm>
          <a:prstGeom prst="line">
            <a:avLst/>
          </a:prstGeom>
          <a:ln w="28575">
            <a:solidFill>
              <a:srgbClr val="325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79F3E1-1143-4DBB-9C3C-B6F19DE5473C}"/>
              </a:ext>
            </a:extLst>
          </p:cNvPr>
          <p:cNvCxnSpPr/>
          <p:nvPr/>
        </p:nvCxnSpPr>
        <p:spPr>
          <a:xfrm>
            <a:off x="6748268" y="3683508"/>
            <a:ext cx="207264" cy="0"/>
          </a:xfrm>
          <a:prstGeom prst="straightConnector1">
            <a:avLst/>
          </a:prstGeom>
          <a:ln w="28575">
            <a:solidFill>
              <a:srgbClr val="325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671FAF7-B3A0-4EB4-9B60-E37EE558228C}"/>
              </a:ext>
            </a:extLst>
          </p:cNvPr>
          <p:cNvSpPr/>
          <p:nvPr/>
        </p:nvSpPr>
        <p:spPr>
          <a:xfrm>
            <a:off x="8363718" y="985751"/>
            <a:ext cx="402336" cy="5050813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Dense (</a:t>
            </a:r>
            <a:r>
              <a:rPr lang="en-SG" dirty="0" err="1">
                <a:solidFill>
                  <a:schemeClr val="tx1"/>
                </a:solidFill>
              </a:rPr>
              <a:t>ReLU</a:t>
            </a:r>
            <a:r>
              <a:rPr lang="en-SG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CCECCFA-257A-4C28-A7F0-16F59A253BAD}"/>
              </a:ext>
            </a:extLst>
          </p:cNvPr>
          <p:cNvSpPr/>
          <p:nvPr/>
        </p:nvSpPr>
        <p:spPr>
          <a:xfrm>
            <a:off x="9107424" y="992124"/>
            <a:ext cx="402336" cy="5050813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Dense (</a:t>
            </a:r>
            <a:r>
              <a:rPr lang="en-SG" dirty="0" err="1">
                <a:solidFill>
                  <a:schemeClr val="tx1"/>
                </a:solidFill>
              </a:rPr>
              <a:t>Softmax</a:t>
            </a:r>
            <a:r>
              <a:rPr lang="en-SG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D9C1AB7-9901-4511-B220-DBFD278C30F5}"/>
              </a:ext>
            </a:extLst>
          </p:cNvPr>
          <p:cNvSpPr/>
          <p:nvPr/>
        </p:nvSpPr>
        <p:spPr>
          <a:xfrm>
            <a:off x="10021826" y="2983091"/>
            <a:ext cx="1810512" cy="1056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Output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76E9632-BADF-4B34-B499-089EE7560AEC}"/>
              </a:ext>
            </a:extLst>
          </p:cNvPr>
          <p:cNvSpPr/>
          <p:nvPr/>
        </p:nvSpPr>
        <p:spPr>
          <a:xfrm rot="5400000">
            <a:off x="8731258" y="5513334"/>
            <a:ext cx="368281" cy="149961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F07512-D297-4F67-B04D-566A94BD1B7C}"/>
              </a:ext>
            </a:extLst>
          </p:cNvPr>
          <p:cNvSpPr txBox="1"/>
          <p:nvPr/>
        </p:nvSpPr>
        <p:spPr>
          <a:xfrm>
            <a:off x="4965954" y="6447282"/>
            <a:ext cx="2601467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3D </a:t>
            </a:r>
            <a:r>
              <a:rPr lang="en-SG" dirty="0" err="1"/>
              <a:t>ConvNet</a:t>
            </a:r>
            <a:endParaRPr lang="en-SG" dirty="0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FF9BD372-B5E9-4B2D-8CC9-0AB1B51E4B54}"/>
              </a:ext>
            </a:extLst>
          </p:cNvPr>
          <p:cNvSpPr/>
          <p:nvPr/>
        </p:nvSpPr>
        <p:spPr>
          <a:xfrm rot="5400000">
            <a:off x="5585721" y="4600457"/>
            <a:ext cx="368281" cy="3343658"/>
          </a:xfrm>
          <a:prstGeom prst="rightBrace">
            <a:avLst/>
          </a:prstGeom>
          <a:ln w="38100">
            <a:solidFill>
              <a:srgbClr val="32599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CB0B55-F4BD-4009-BA53-EE093EFE1254}"/>
              </a:ext>
            </a:extLst>
          </p:cNvPr>
          <p:cNvSpPr txBox="1"/>
          <p:nvPr/>
        </p:nvSpPr>
        <p:spPr>
          <a:xfrm>
            <a:off x="7879842" y="6447281"/>
            <a:ext cx="2601467" cy="3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Multilayer Perceptron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8419247-F7C1-4B9F-8A33-186D2DE76605}"/>
              </a:ext>
            </a:extLst>
          </p:cNvPr>
          <p:cNvCxnSpPr>
            <a:cxnSpLocks/>
          </p:cNvCxnSpPr>
          <p:nvPr/>
        </p:nvCxnSpPr>
        <p:spPr>
          <a:xfrm>
            <a:off x="7333490" y="1812036"/>
            <a:ext cx="1030228" cy="17189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0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0EBB-2D10-49E2-97FB-0E6E0AF6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FF30-9556-4167-B0C5-06E39D5CB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63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59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Ho</dc:creator>
  <cp:lastModifiedBy>Martin Ho</cp:lastModifiedBy>
  <cp:revision>3</cp:revision>
  <dcterms:created xsi:type="dcterms:W3CDTF">2019-07-08T13:55:42Z</dcterms:created>
  <dcterms:modified xsi:type="dcterms:W3CDTF">2019-07-08T14:33:09Z</dcterms:modified>
</cp:coreProperties>
</file>