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77" r:id="rId5"/>
    <p:sldId id="303" r:id="rId6"/>
    <p:sldId id="304" r:id="rId7"/>
    <p:sldId id="275" r:id="rId8"/>
    <p:sldId id="299" r:id="rId9"/>
    <p:sldId id="300" r:id="rId10"/>
    <p:sldId id="301" r:id="rId11"/>
    <p:sldId id="302" r:id="rId12"/>
  </p:sldIdLst>
  <p:sldSz cx="12192000" cy="6858000"/>
  <p:notesSz cx="6858000" cy="9144000"/>
  <p:embeddedFontLst>
    <p:embeddedFont>
      <p:font typeface="Inter" panose="02000503000000020004" charset="0"/>
      <p:regular r:id="rId18"/>
      <p:bold r:id="rId19"/>
    </p:embeddedFont>
    <p:embeddedFont>
      <p:font typeface="Inter Black" panose="02000503000000020004" charset="0"/>
      <p:bold r:id="rId20"/>
    </p:embeddedFont>
    <p:embeddedFont>
      <p:font typeface="Inter Light" panose="02000503000000020004" charset="0"/>
      <p:regular r:id="rId21"/>
    </p:embeddedFont>
  </p:embeddedFontLst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188" y="822"/>
      </p:cViewPr>
      <p:guideLst>
        <p:guide orient="horz" pos="2161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</a:fld>
            <a:endParaRPr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Inter" panose="02000503000000020004" charset="0"/>
                <a:ea typeface="Inter" panose="02000503000000020004" charset="0"/>
                <a:cs typeface="Inter" panose="02000503000000020004" charset="0"/>
              </a:rPr>
            </a:fld>
            <a:endParaRPr lang="zh-CN" altLang="en-US">
              <a:latin typeface="Inter" panose="02000503000000020004" charset="0"/>
              <a:ea typeface="Inter" panose="02000503000000020004" charset="0"/>
              <a:cs typeface="Inter" panose="020005030000000200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Inter" panose="02000503000000020004" charset="0"/>
        <a:ea typeface="Inter" panose="02000503000000020004" charset="0"/>
        <a:cs typeface="Inter" panose="0200050300000002000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08F-AC57-4743-9FD5-EDFBC2BAA6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56EF-D5F5-4467-A8AE-5EBD22739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08F-AC57-4743-9FD5-EDFBC2BAA6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56EF-D5F5-4467-A8AE-5EBD22739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08F-AC57-4743-9FD5-EDFBC2BAA6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56EF-D5F5-4467-A8AE-5EBD22739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08F-AC57-4743-9FD5-EDFBC2BAA6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56EF-D5F5-4467-A8AE-5EBD22739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08F-AC57-4743-9FD5-EDFBC2BAA6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56EF-D5F5-4467-A8AE-5EBD22739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08F-AC57-4743-9FD5-EDFBC2BAA6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56EF-D5F5-4467-A8AE-5EBD22739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08F-AC57-4743-9FD5-EDFBC2BAA6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56EF-D5F5-4467-A8AE-5EBD22739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08F-AC57-4743-9FD5-EDFBC2BAA6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56EF-D5F5-4467-A8AE-5EBD22739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08F-AC57-4743-9FD5-EDFBC2BAA6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56EF-D5F5-4467-A8AE-5EBD22739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08F-AC57-4743-9FD5-EDFBC2BAA6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56EF-D5F5-4467-A8AE-5EBD22739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9A08F-AC57-4743-9FD5-EDFBC2BAA6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E56EF-D5F5-4467-A8AE-5EBD227390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7659A08F-AC57-4743-9FD5-EDFBC2BAA66D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Inter" panose="02000503000000020004" charset="0"/>
                <a:ea typeface="Inter" panose="02000503000000020004" charset="0"/>
                <a:cs typeface="Inter" panose="02000503000000020004" charset="0"/>
              </a:defRPr>
            </a:lvl1pPr>
          </a:lstStyle>
          <a:p>
            <a:fld id="{88AE56EF-D5F5-4467-A8AE-5EBD227390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Inter" panose="02000503000000020004" charset="0"/>
          <a:ea typeface="Inter" panose="02000503000000020004" charset="0"/>
          <a:cs typeface="Inter" panose="0200050300000002000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Inter" panose="02000503000000020004" charset="0"/>
          <a:ea typeface="Inter" panose="02000503000000020004" charset="0"/>
          <a:cs typeface="Inter" panose="0200050300000002000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Inter" panose="02000503000000020004" charset="0"/>
          <a:ea typeface="Inter" panose="02000503000000020004" charset="0"/>
          <a:cs typeface="Inter" panose="0200050300000002000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Inter" panose="02000503000000020004" charset="0"/>
          <a:ea typeface="Inter" panose="02000503000000020004" charset="0"/>
          <a:cs typeface="Inter" panose="0200050300000002000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charset="0"/>
          <a:ea typeface="Inter" panose="02000503000000020004" charset="0"/>
          <a:cs typeface="Inter" panose="0200050300000002000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Inter" panose="02000503000000020004" charset="0"/>
          <a:ea typeface="Inter" panose="02000503000000020004" charset="0"/>
          <a:cs typeface="Inter" panose="0200050300000002000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0930" y="1358900"/>
            <a:ext cx="9009380" cy="3167380"/>
          </a:xfrm>
        </p:spPr>
        <p:txBody>
          <a:bodyPr>
            <a:noAutofit/>
          </a:bodyPr>
          <a:lstStyle/>
          <a:p>
            <a:pPr algn="l"/>
            <a:r>
              <a:rPr lang="en-US" altLang="en-US" sz="3600" cap="all" dirty="0">
                <a:solidFill>
                  <a:schemeClr val="accent1"/>
                </a:solidFill>
                <a:uFillTx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Bie</a:t>
            </a:r>
            <a:r>
              <a:rPr lang="en-US" altLang="en-US" sz="3600" cap="all" dirty="0">
                <a:solidFill>
                  <a:schemeClr val="accent1"/>
                </a:solidFill>
                <a:uFillTx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ž</a:t>
            </a:r>
            <a:r>
              <a:rPr lang="en-US" altLang="en-US" sz="3600" cap="all" dirty="0">
                <a:solidFill>
                  <a:schemeClr val="accent1"/>
                </a:solidFill>
                <a:uFillTx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āk lietotās funkcijas darbam ar simboliem un simbolu virknēm programmē</a:t>
            </a:r>
            <a:r>
              <a:rPr lang="en-US" altLang="en-US" sz="3600" cap="all" dirty="0">
                <a:solidFill>
                  <a:schemeClr val="accent1"/>
                </a:solidFill>
                <a:uFillTx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š</a:t>
            </a:r>
            <a:r>
              <a:rPr lang="en-US" altLang="en-US" sz="3600" cap="all" dirty="0">
                <a:solidFill>
                  <a:schemeClr val="accent1"/>
                </a:solidFill>
                <a:uFillTx/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anas valodā Java</a:t>
            </a:r>
            <a:endParaRPr lang="en-US" altLang="en-US" sz="3600" cap="all" dirty="0">
              <a:solidFill>
                <a:schemeClr val="accent1"/>
              </a:solidFill>
              <a:uFillTx/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0930" y="4618355"/>
            <a:ext cx="6017895" cy="49784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cap="all" dirty="0">
                <a:solidFill>
                  <a:schemeClr val="accent2"/>
                </a:solidFill>
                <a:uFillTx/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Markuss Kalniņš 2PT</a:t>
            </a:r>
            <a:endParaRPr lang="en-US" altLang="zh-CN" cap="all" dirty="0">
              <a:solidFill>
                <a:schemeClr val="accent2"/>
              </a:solidFill>
              <a:uFillTx/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</p:txBody>
      </p:sp>
      <p:sp>
        <p:nvSpPr>
          <p:cNvPr id="6" name="任意多边形: 形状 5"/>
          <p:cNvSpPr/>
          <p:nvPr/>
        </p:nvSpPr>
        <p:spPr>
          <a:xfrm>
            <a:off x="873591" y="4514766"/>
            <a:ext cx="1421481" cy="1421481"/>
          </a:xfrm>
          <a:custGeom>
            <a:avLst/>
            <a:gdLst>
              <a:gd name="connsiteX0" fmla="*/ 1421482 w 1421481"/>
              <a:gd name="connsiteY0" fmla="*/ 710741 h 1421481"/>
              <a:gd name="connsiteX1" fmla="*/ 710741 w 1421481"/>
              <a:gd name="connsiteY1" fmla="*/ 1421481 h 1421481"/>
              <a:gd name="connsiteX2" fmla="*/ 0 w 1421481"/>
              <a:gd name="connsiteY2" fmla="*/ 710741 h 1421481"/>
              <a:gd name="connsiteX3" fmla="*/ 710741 w 1421481"/>
              <a:gd name="connsiteY3" fmla="*/ 0 h 1421481"/>
              <a:gd name="connsiteX4" fmla="*/ 1421482 w 1421481"/>
              <a:gd name="connsiteY4" fmla="*/ 710741 h 1421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1481" h="1421481">
                <a:moveTo>
                  <a:pt x="1421482" y="710741"/>
                </a:moveTo>
                <a:cubicBezTo>
                  <a:pt x="1421482" y="1103272"/>
                  <a:pt x="1103272" y="1421481"/>
                  <a:pt x="710741" y="1421481"/>
                </a:cubicBezTo>
                <a:cubicBezTo>
                  <a:pt x="318210" y="1421481"/>
                  <a:pt x="0" y="1103272"/>
                  <a:pt x="0" y="710741"/>
                </a:cubicBezTo>
                <a:cubicBezTo>
                  <a:pt x="0" y="318209"/>
                  <a:pt x="318210" y="0"/>
                  <a:pt x="710741" y="0"/>
                </a:cubicBezTo>
                <a:cubicBezTo>
                  <a:pt x="1103272" y="0"/>
                  <a:pt x="1421482" y="318209"/>
                  <a:pt x="1421482" y="710741"/>
                </a:cubicBezTo>
                <a:close/>
              </a:path>
            </a:pathLst>
          </a:custGeom>
          <a:solidFill>
            <a:srgbClr val="7EC6F2">
              <a:alpha val="20000"/>
            </a:srgbClr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7" name="任意多边形: 形状 6"/>
          <p:cNvSpPr/>
          <p:nvPr/>
        </p:nvSpPr>
        <p:spPr>
          <a:xfrm rot="18900000">
            <a:off x="4144814" y="1749082"/>
            <a:ext cx="1149097" cy="1149097"/>
          </a:xfrm>
          <a:custGeom>
            <a:avLst/>
            <a:gdLst>
              <a:gd name="connsiteX0" fmla="*/ 1149098 w 1149097"/>
              <a:gd name="connsiteY0" fmla="*/ 574549 h 1149097"/>
              <a:gd name="connsiteX1" fmla="*/ 574549 w 1149097"/>
              <a:gd name="connsiteY1" fmla="*/ 1149098 h 1149097"/>
              <a:gd name="connsiteX2" fmla="*/ 0 w 1149097"/>
              <a:gd name="connsiteY2" fmla="*/ 574549 h 1149097"/>
              <a:gd name="connsiteX3" fmla="*/ 574549 w 1149097"/>
              <a:gd name="connsiteY3" fmla="*/ 0 h 1149097"/>
              <a:gd name="connsiteX4" fmla="*/ 1149098 w 1149097"/>
              <a:gd name="connsiteY4" fmla="*/ 574549 h 1149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49097" h="1149097">
                <a:moveTo>
                  <a:pt x="1149098" y="574549"/>
                </a:moveTo>
                <a:cubicBezTo>
                  <a:pt x="1149098" y="891863"/>
                  <a:pt x="891864" y="1149098"/>
                  <a:pt x="574549" y="1149098"/>
                </a:cubicBezTo>
                <a:cubicBezTo>
                  <a:pt x="257234" y="1149098"/>
                  <a:pt x="0" y="891863"/>
                  <a:pt x="0" y="574549"/>
                </a:cubicBezTo>
                <a:cubicBezTo>
                  <a:pt x="0" y="257234"/>
                  <a:pt x="257234" y="0"/>
                  <a:pt x="574549" y="0"/>
                </a:cubicBezTo>
                <a:cubicBezTo>
                  <a:pt x="891864" y="0"/>
                  <a:pt x="1149098" y="257234"/>
                  <a:pt x="1149098" y="574549"/>
                </a:cubicBezTo>
                <a:close/>
              </a:path>
            </a:pathLst>
          </a:custGeom>
          <a:solidFill>
            <a:srgbClr val="7EC6F2">
              <a:alpha val="20000"/>
            </a:srgbClr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9" name="任意多边形: 形状 8"/>
          <p:cNvSpPr/>
          <p:nvPr/>
        </p:nvSpPr>
        <p:spPr>
          <a:xfrm>
            <a:off x="-1132477" y="-1079498"/>
            <a:ext cx="8563598" cy="2958624"/>
          </a:xfrm>
          <a:custGeom>
            <a:avLst/>
            <a:gdLst>
              <a:gd name="connsiteX0" fmla="*/ 2098102 w 8563598"/>
              <a:gd name="connsiteY0" fmla="*/ 2445394 h 2958624"/>
              <a:gd name="connsiteX1" fmla="*/ 2867714 w 8563598"/>
              <a:gd name="connsiteY1" fmla="*/ 1830412 h 2958624"/>
              <a:gd name="connsiteX2" fmla="*/ 4405635 w 8563598"/>
              <a:gd name="connsiteY2" fmla="*/ 1846620 h 2958624"/>
              <a:gd name="connsiteX3" fmla="*/ 5936849 w 8563598"/>
              <a:gd name="connsiteY3" fmla="*/ 1810664 h 2958624"/>
              <a:gd name="connsiteX4" fmla="*/ 6575677 w 8563598"/>
              <a:gd name="connsiteY4" fmla="*/ 1397261 h 2958624"/>
              <a:gd name="connsiteX5" fmla="*/ 7822408 w 8563598"/>
              <a:gd name="connsiteY5" fmla="*/ 1502521 h 2958624"/>
              <a:gd name="connsiteX6" fmla="*/ 8502595 w 8563598"/>
              <a:gd name="connsiteY6" fmla="*/ 1101786 h 2958624"/>
              <a:gd name="connsiteX7" fmla="*/ 8320578 w 8563598"/>
              <a:gd name="connsiteY7" fmla="*/ 371670 h 2958624"/>
              <a:gd name="connsiteX8" fmla="*/ 7920403 w 8563598"/>
              <a:gd name="connsiteY8" fmla="*/ 269949 h 2958624"/>
              <a:gd name="connsiteX9" fmla="*/ 1347306 w 8563598"/>
              <a:gd name="connsiteY9" fmla="*/ 249270 h 2958624"/>
              <a:gd name="connsiteX10" fmla="*/ 489387 w 8563598"/>
              <a:gd name="connsiteY10" fmla="*/ 627835 h 2958624"/>
              <a:gd name="connsiteX11" fmla="*/ 147524 w 8563598"/>
              <a:gd name="connsiteY11" fmla="*/ 1396888 h 2958624"/>
              <a:gd name="connsiteX12" fmla="*/ 7052 w 8563598"/>
              <a:gd name="connsiteY12" fmla="*/ 2253130 h 2958624"/>
              <a:gd name="connsiteX13" fmla="*/ 2098102 w 8563598"/>
              <a:gd name="connsiteY13" fmla="*/ 2445394 h 295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63598" h="2958624">
                <a:moveTo>
                  <a:pt x="2098102" y="2445394"/>
                </a:moveTo>
                <a:cubicBezTo>
                  <a:pt x="2355757" y="2240089"/>
                  <a:pt x="2571495" y="1974796"/>
                  <a:pt x="2867714" y="1830412"/>
                </a:cubicBezTo>
                <a:cubicBezTo>
                  <a:pt x="3338313" y="1600888"/>
                  <a:pt x="3896100" y="1725897"/>
                  <a:pt x="4405635" y="1846620"/>
                </a:cubicBezTo>
                <a:cubicBezTo>
                  <a:pt x="4915170" y="1967344"/>
                  <a:pt x="5483018" y="2071672"/>
                  <a:pt x="5936849" y="1810664"/>
                </a:cubicBezTo>
                <a:cubicBezTo>
                  <a:pt x="6157616" y="1683606"/>
                  <a:pt x="6333858" y="1477370"/>
                  <a:pt x="6575677" y="1397261"/>
                </a:cubicBezTo>
                <a:cubicBezTo>
                  <a:pt x="6975666" y="1264800"/>
                  <a:pt x="7401366" y="1518357"/>
                  <a:pt x="7822408" y="1502521"/>
                </a:cubicBezTo>
                <a:cubicBezTo>
                  <a:pt x="8098321" y="1492274"/>
                  <a:pt x="8377960" y="1348077"/>
                  <a:pt x="8502595" y="1101786"/>
                </a:cubicBezTo>
                <a:cubicBezTo>
                  <a:pt x="8627417" y="855495"/>
                  <a:pt x="8557740" y="513073"/>
                  <a:pt x="8320578" y="371670"/>
                </a:cubicBezTo>
                <a:cubicBezTo>
                  <a:pt x="8201345" y="300503"/>
                  <a:pt x="8058452" y="284481"/>
                  <a:pt x="7920403" y="269949"/>
                </a:cubicBezTo>
                <a:cubicBezTo>
                  <a:pt x="5732103" y="38935"/>
                  <a:pt x="3503003" y="-190030"/>
                  <a:pt x="1347306" y="249270"/>
                </a:cubicBezTo>
                <a:cubicBezTo>
                  <a:pt x="1036183" y="312612"/>
                  <a:pt x="710155" y="399615"/>
                  <a:pt x="489387" y="627835"/>
                </a:cubicBezTo>
                <a:cubicBezTo>
                  <a:pt x="291535" y="832208"/>
                  <a:pt x="208631" y="1119298"/>
                  <a:pt x="147524" y="1396888"/>
                </a:cubicBezTo>
                <a:cubicBezTo>
                  <a:pt x="85299" y="1679508"/>
                  <a:pt x="38351" y="1965481"/>
                  <a:pt x="7052" y="2253130"/>
                </a:cubicBezTo>
                <a:cubicBezTo>
                  <a:pt x="-123545" y="3453099"/>
                  <a:pt x="1596764" y="2844638"/>
                  <a:pt x="2098102" y="2445394"/>
                </a:cubicBezTo>
                <a:close/>
              </a:path>
            </a:pathLst>
          </a:custGeom>
          <a:solidFill>
            <a:schemeClr val="accent3"/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-752683" y="-746794"/>
            <a:ext cx="5751410" cy="2173616"/>
          </a:xfrm>
          <a:custGeom>
            <a:avLst/>
            <a:gdLst>
              <a:gd name="connsiteX0" fmla="*/ 1025079 w 5751410"/>
              <a:gd name="connsiteY0" fmla="*/ 1836218 h 2173616"/>
              <a:gd name="connsiteX1" fmla="*/ 1446680 w 5751410"/>
              <a:gd name="connsiteY1" fmla="*/ 1261664 h 2173616"/>
              <a:gd name="connsiteX2" fmla="*/ 2671986 w 5751410"/>
              <a:gd name="connsiteY2" fmla="*/ 888315 h 2173616"/>
              <a:gd name="connsiteX3" fmla="*/ 3959517 w 5751410"/>
              <a:gd name="connsiteY3" fmla="*/ 1206146 h 2173616"/>
              <a:gd name="connsiteX4" fmla="*/ 5266237 w 5751410"/>
              <a:gd name="connsiteY4" fmla="*/ 1223658 h 2173616"/>
              <a:gd name="connsiteX5" fmla="*/ 5747640 w 5751410"/>
              <a:gd name="connsiteY5" fmla="*/ 719712 h 2173616"/>
              <a:gd name="connsiteX6" fmla="*/ 5391059 w 5751410"/>
              <a:gd name="connsiteY6" fmla="*/ 134911 h 2173616"/>
              <a:gd name="connsiteX7" fmla="*/ 4679946 w 5751410"/>
              <a:gd name="connsiteY7" fmla="*/ 2264 h 2173616"/>
              <a:gd name="connsiteX8" fmla="*/ 1232806 w 5751410"/>
              <a:gd name="connsiteY8" fmla="*/ 320281 h 2173616"/>
              <a:gd name="connsiteX9" fmla="*/ 421834 w 5751410"/>
              <a:gd name="connsiteY9" fmla="*/ 591723 h 2173616"/>
              <a:gd name="connsiteX10" fmla="*/ 53143 w 5751410"/>
              <a:gd name="connsiteY10" fmla="*/ 1265576 h 2173616"/>
              <a:gd name="connsiteX11" fmla="*/ 147226 w 5751410"/>
              <a:gd name="connsiteY11" fmla="*/ 2129457 h 2173616"/>
              <a:gd name="connsiteX12" fmla="*/ 1025079 w 5751410"/>
              <a:gd name="connsiteY12" fmla="*/ 1836218 h 217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51410" h="2173616">
                <a:moveTo>
                  <a:pt x="1025079" y="1836218"/>
                </a:moveTo>
                <a:cubicBezTo>
                  <a:pt x="1187721" y="1662585"/>
                  <a:pt x="1284784" y="1435856"/>
                  <a:pt x="1446680" y="1261664"/>
                </a:cubicBezTo>
                <a:cubicBezTo>
                  <a:pt x="1748116" y="937499"/>
                  <a:pt x="2231569" y="843789"/>
                  <a:pt x="2671986" y="888315"/>
                </a:cubicBezTo>
                <a:cubicBezTo>
                  <a:pt x="3112403" y="932841"/>
                  <a:pt x="3531209" y="1094365"/>
                  <a:pt x="3959517" y="1206146"/>
                </a:cubicBezTo>
                <a:cubicBezTo>
                  <a:pt x="4387825" y="1317927"/>
                  <a:pt x="4851529" y="1378475"/>
                  <a:pt x="5266237" y="1223658"/>
                </a:cubicBezTo>
                <a:cubicBezTo>
                  <a:pt x="5495015" y="1138146"/>
                  <a:pt x="5715783" y="961904"/>
                  <a:pt x="5747640" y="719712"/>
                </a:cubicBezTo>
                <a:cubicBezTo>
                  <a:pt x="5779312" y="478451"/>
                  <a:pt x="5607169" y="246506"/>
                  <a:pt x="5391059" y="134911"/>
                </a:cubicBezTo>
                <a:cubicBezTo>
                  <a:pt x="5174763" y="23317"/>
                  <a:pt x="4923070" y="7295"/>
                  <a:pt x="4679946" y="2264"/>
                </a:cubicBezTo>
                <a:cubicBezTo>
                  <a:pt x="3524875" y="-21768"/>
                  <a:pt x="2375580" y="149629"/>
                  <a:pt x="1232806" y="320281"/>
                </a:cubicBezTo>
                <a:cubicBezTo>
                  <a:pt x="947391" y="362944"/>
                  <a:pt x="647446" y="411755"/>
                  <a:pt x="421834" y="591723"/>
                </a:cubicBezTo>
                <a:cubicBezTo>
                  <a:pt x="217089" y="754737"/>
                  <a:pt x="100837" y="1008480"/>
                  <a:pt x="53143" y="1265576"/>
                </a:cubicBezTo>
                <a:cubicBezTo>
                  <a:pt x="14393" y="1474234"/>
                  <a:pt x="-81180" y="1994947"/>
                  <a:pt x="147226" y="2129457"/>
                </a:cubicBezTo>
                <a:cubicBezTo>
                  <a:pt x="400782" y="2279057"/>
                  <a:pt x="857594" y="2015067"/>
                  <a:pt x="1025079" y="183621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-674948" y="-480540"/>
            <a:ext cx="8306320" cy="2695663"/>
          </a:xfrm>
          <a:custGeom>
            <a:avLst/>
            <a:gdLst>
              <a:gd name="connsiteX0" fmla="*/ 0 w 8306320"/>
              <a:gd name="connsiteY0" fmla="*/ 2687215 h 2695663"/>
              <a:gd name="connsiteX1" fmla="*/ 1524507 w 8306320"/>
              <a:gd name="connsiteY1" fmla="*/ 2233757 h 2695663"/>
              <a:gd name="connsiteX2" fmla="*/ 2474273 w 8306320"/>
              <a:gd name="connsiteY2" fmla="*/ 1452594 h 2695663"/>
              <a:gd name="connsiteX3" fmla="*/ 4050199 w 8306320"/>
              <a:gd name="connsiteY3" fmla="*/ 1466567 h 2695663"/>
              <a:gd name="connsiteX4" fmla="*/ 5626870 w 8306320"/>
              <a:gd name="connsiteY4" fmla="*/ 1489482 h 2695663"/>
              <a:gd name="connsiteX5" fmla="*/ 6590608 w 8306320"/>
              <a:gd name="connsiteY5" fmla="*/ 1007706 h 2695663"/>
              <a:gd name="connsiteX6" fmla="*/ 7460265 w 8306320"/>
              <a:gd name="connsiteY6" fmla="*/ 1160659 h 2695663"/>
              <a:gd name="connsiteX7" fmla="*/ 8169888 w 8306320"/>
              <a:gd name="connsiteY7" fmla="*/ 795508 h 2695663"/>
              <a:gd name="connsiteX8" fmla="*/ 8235466 w 8306320"/>
              <a:gd name="connsiteY8" fmla="*/ 0 h 269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6320" h="2695663">
                <a:moveTo>
                  <a:pt x="0" y="2687215"/>
                </a:moveTo>
                <a:cubicBezTo>
                  <a:pt x="540834" y="2736213"/>
                  <a:pt x="1098248" y="2570404"/>
                  <a:pt x="1524507" y="2233757"/>
                </a:cubicBezTo>
                <a:cubicBezTo>
                  <a:pt x="1847554" y="1978710"/>
                  <a:pt x="2102042" y="1628090"/>
                  <a:pt x="2474273" y="1452594"/>
                </a:cubicBezTo>
                <a:cubicBezTo>
                  <a:pt x="2959216" y="1224002"/>
                  <a:pt x="3528740" y="1342490"/>
                  <a:pt x="4050199" y="1466567"/>
                </a:cubicBezTo>
                <a:cubicBezTo>
                  <a:pt x="4571657" y="1590644"/>
                  <a:pt x="5139504" y="1712485"/>
                  <a:pt x="5626870" y="1489482"/>
                </a:cubicBezTo>
                <a:cubicBezTo>
                  <a:pt x="5956624" y="1338577"/>
                  <a:pt x="6229183" y="1036955"/>
                  <a:pt x="6590608" y="1007706"/>
                </a:cubicBezTo>
                <a:cubicBezTo>
                  <a:pt x="6885338" y="983859"/>
                  <a:pt x="7164790" y="1151344"/>
                  <a:pt x="7460265" y="1160659"/>
                </a:cubicBezTo>
                <a:cubicBezTo>
                  <a:pt x="7737854" y="1169415"/>
                  <a:pt x="8015630" y="1026522"/>
                  <a:pt x="8169888" y="795508"/>
                </a:cubicBezTo>
                <a:cubicBezTo>
                  <a:pt x="8324145" y="564494"/>
                  <a:pt x="8349855" y="253184"/>
                  <a:pt x="8235466" y="0"/>
                </a:cubicBezTo>
              </a:path>
            </a:pathLst>
          </a:custGeom>
          <a:noFill/>
          <a:ln w="18620" cap="flat">
            <a:solidFill>
              <a:srgbClr val="7EC6F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9950919" y="-751479"/>
            <a:ext cx="3070660" cy="1912639"/>
          </a:xfrm>
          <a:custGeom>
            <a:avLst/>
            <a:gdLst>
              <a:gd name="connsiteX0" fmla="*/ 911795 w 3070660"/>
              <a:gd name="connsiteY0" fmla="*/ 1080233 h 1912639"/>
              <a:gd name="connsiteX1" fmla="*/ 1398228 w 3070660"/>
              <a:gd name="connsiteY1" fmla="*/ 1088431 h 1912639"/>
              <a:gd name="connsiteX2" fmla="*/ 1830076 w 3070660"/>
              <a:gd name="connsiteY2" fmla="*/ 1281439 h 1912639"/>
              <a:gd name="connsiteX3" fmla="*/ 2047863 w 3070660"/>
              <a:gd name="connsiteY3" fmla="*/ 1737133 h 1912639"/>
              <a:gd name="connsiteX4" fmla="*/ 2658186 w 3070660"/>
              <a:gd name="connsiteY4" fmla="*/ 1861024 h 1912639"/>
              <a:gd name="connsiteX5" fmla="*/ 3045508 w 3070660"/>
              <a:gd name="connsiteY5" fmla="*/ 1335280 h 1912639"/>
              <a:gd name="connsiteX6" fmla="*/ 2576214 w 3070660"/>
              <a:gd name="connsiteY6" fmla="*/ 212440 h 1912639"/>
              <a:gd name="connsiteX7" fmla="*/ 1561429 w 3070660"/>
              <a:gd name="connsiteY7" fmla="*/ 11234 h 1912639"/>
              <a:gd name="connsiteX8" fmla="*/ 40276 w 3070660"/>
              <a:gd name="connsiteY8" fmla="*/ 269076 h 1912639"/>
              <a:gd name="connsiteX9" fmla="*/ 911795 w 3070660"/>
              <a:gd name="connsiteY9" fmla="*/ 1080233 h 191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660" h="1912639">
                <a:moveTo>
                  <a:pt x="911795" y="1080233"/>
                </a:moveTo>
                <a:cubicBezTo>
                  <a:pt x="1073319" y="1094951"/>
                  <a:pt x="1236518" y="1075390"/>
                  <a:pt x="1398228" y="1088431"/>
                </a:cubicBezTo>
                <a:cubicBezTo>
                  <a:pt x="1559939" y="1101472"/>
                  <a:pt x="1729287" y="1154381"/>
                  <a:pt x="1830076" y="1281439"/>
                </a:cubicBezTo>
                <a:cubicBezTo>
                  <a:pt x="1935336" y="1413900"/>
                  <a:pt x="1947073" y="1601319"/>
                  <a:pt x="2047863" y="1737133"/>
                </a:cubicBezTo>
                <a:cubicBezTo>
                  <a:pt x="2181999" y="1918032"/>
                  <a:pt x="2455305" y="1958646"/>
                  <a:pt x="2658186" y="1861024"/>
                </a:cubicBezTo>
                <a:cubicBezTo>
                  <a:pt x="2861069" y="1763588"/>
                  <a:pt x="2994275" y="1554558"/>
                  <a:pt x="3045508" y="1335280"/>
                </a:cubicBezTo>
                <a:cubicBezTo>
                  <a:pt x="3144062" y="913307"/>
                  <a:pt x="2945836" y="438797"/>
                  <a:pt x="2576214" y="212440"/>
                </a:cubicBezTo>
                <a:cubicBezTo>
                  <a:pt x="2278132" y="29865"/>
                  <a:pt x="1910931" y="8999"/>
                  <a:pt x="1561429" y="11234"/>
                </a:cubicBezTo>
                <a:cubicBezTo>
                  <a:pt x="1220310" y="13470"/>
                  <a:pt x="239619" y="-86201"/>
                  <a:pt x="40276" y="269076"/>
                </a:cubicBezTo>
                <a:cubicBezTo>
                  <a:pt x="-187944" y="676704"/>
                  <a:pt x="615016" y="1053033"/>
                  <a:pt x="911795" y="1080233"/>
                </a:cubicBezTo>
                <a:close/>
              </a:path>
            </a:pathLst>
          </a:custGeom>
          <a:solidFill>
            <a:schemeClr val="accent3"/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9788312" y="-435455"/>
            <a:ext cx="3016596" cy="1821144"/>
          </a:xfrm>
          <a:custGeom>
            <a:avLst/>
            <a:gdLst>
              <a:gd name="connsiteX0" fmla="*/ 0 w 3016596"/>
              <a:gd name="connsiteY0" fmla="*/ 0 h 1821144"/>
              <a:gd name="connsiteX1" fmla="*/ 787311 w 3016596"/>
              <a:gd name="connsiteY1" fmla="*/ 897974 h 1821144"/>
              <a:gd name="connsiteX2" fmla="*/ 1767630 w 3016596"/>
              <a:gd name="connsiteY2" fmla="*/ 1102347 h 1821144"/>
              <a:gd name="connsiteX3" fmla="*/ 2204508 w 3016596"/>
              <a:gd name="connsiteY3" fmla="*/ 1653055 h 1821144"/>
              <a:gd name="connsiteX4" fmla="*/ 3016597 w 3016596"/>
              <a:gd name="connsiteY4" fmla="*/ 1709504 h 182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596" h="1821144">
                <a:moveTo>
                  <a:pt x="0" y="0"/>
                </a:moveTo>
                <a:cubicBezTo>
                  <a:pt x="41731" y="422905"/>
                  <a:pt x="373535" y="801283"/>
                  <a:pt x="787311" y="897974"/>
                </a:cubicBezTo>
                <a:cubicBezTo>
                  <a:pt x="1116692" y="974917"/>
                  <a:pt x="1499356" y="896297"/>
                  <a:pt x="1767630" y="1102347"/>
                </a:cubicBezTo>
                <a:cubicBezTo>
                  <a:pt x="1954305" y="1245613"/>
                  <a:pt x="2032366" y="1492649"/>
                  <a:pt x="2204508" y="1653055"/>
                </a:cubicBezTo>
                <a:cubicBezTo>
                  <a:pt x="2419313" y="1853142"/>
                  <a:pt x="2776268" y="1877921"/>
                  <a:pt x="3016597" y="1709504"/>
                </a:cubicBezTo>
              </a:path>
            </a:pathLst>
          </a:custGeom>
          <a:noFill/>
          <a:ln w="18620" cap="flat">
            <a:solidFill>
              <a:srgbClr val="7EC6F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-1043374" y="5738567"/>
            <a:ext cx="2783134" cy="2154410"/>
          </a:xfrm>
          <a:custGeom>
            <a:avLst/>
            <a:gdLst>
              <a:gd name="connsiteX0" fmla="*/ 1215913 w 2783134"/>
              <a:gd name="connsiteY0" fmla="*/ 204387 h 2154410"/>
              <a:gd name="connsiteX1" fmla="*/ 1772583 w 2783134"/>
              <a:gd name="connsiteY1" fmla="*/ 798130 h 2154410"/>
              <a:gd name="connsiteX2" fmla="*/ 2511828 w 2783134"/>
              <a:gd name="connsiteY2" fmla="*/ 904508 h 2154410"/>
              <a:gd name="connsiteX3" fmla="*/ 2757001 w 2783134"/>
              <a:gd name="connsiteY3" fmla="*/ 1548740 h 2154410"/>
              <a:gd name="connsiteX4" fmla="*/ 2232375 w 2783134"/>
              <a:gd name="connsiteY4" fmla="*/ 2052872 h 2154410"/>
              <a:gd name="connsiteX5" fmla="*/ 1490708 w 2783134"/>
              <a:gd name="connsiteY5" fmla="*/ 2154406 h 2154410"/>
              <a:gd name="connsiteX6" fmla="*/ 289249 w 2783134"/>
              <a:gd name="connsiteY6" fmla="*/ 1799688 h 2154410"/>
              <a:gd name="connsiteX7" fmla="*/ 4393 w 2783134"/>
              <a:gd name="connsiteY7" fmla="*/ 937298 h 2154410"/>
              <a:gd name="connsiteX8" fmla="*/ 394509 w 2783134"/>
              <a:gd name="connsiteY8" fmla="*/ 68201 h 2154410"/>
              <a:gd name="connsiteX9" fmla="*/ 1215913 w 2783134"/>
              <a:gd name="connsiteY9" fmla="*/ 204387 h 215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3134" h="2154410">
                <a:moveTo>
                  <a:pt x="1215913" y="204387"/>
                </a:moveTo>
                <a:cubicBezTo>
                  <a:pt x="1416560" y="391434"/>
                  <a:pt x="1520330" y="690448"/>
                  <a:pt x="1772583" y="798130"/>
                </a:cubicBezTo>
                <a:cubicBezTo>
                  <a:pt x="2003410" y="896684"/>
                  <a:pt x="2284726" y="797571"/>
                  <a:pt x="2511828" y="904508"/>
                </a:cubicBezTo>
                <a:cubicBezTo>
                  <a:pt x="2738929" y="1011446"/>
                  <a:pt x="2833571" y="1309715"/>
                  <a:pt x="2757001" y="1548740"/>
                </a:cubicBezTo>
                <a:cubicBezTo>
                  <a:pt x="2680617" y="1787765"/>
                  <a:pt x="2467115" y="1964192"/>
                  <a:pt x="2232375" y="2052872"/>
                </a:cubicBezTo>
                <a:cubicBezTo>
                  <a:pt x="1997635" y="2141552"/>
                  <a:pt x="1741656" y="2154220"/>
                  <a:pt x="1490708" y="2154406"/>
                </a:cubicBezTo>
                <a:cubicBezTo>
                  <a:pt x="1061655" y="2154966"/>
                  <a:pt x="591430" y="2104664"/>
                  <a:pt x="289249" y="1799688"/>
                </a:cubicBezTo>
                <a:cubicBezTo>
                  <a:pt x="69226" y="1577989"/>
                  <a:pt x="-21875" y="1248794"/>
                  <a:pt x="4393" y="937298"/>
                </a:cubicBezTo>
                <a:cubicBezTo>
                  <a:pt x="27122" y="666229"/>
                  <a:pt x="143561" y="209045"/>
                  <a:pt x="394509" y="68201"/>
                </a:cubicBezTo>
                <a:cubicBezTo>
                  <a:pt x="644340" y="-71899"/>
                  <a:pt x="1016943" y="18831"/>
                  <a:pt x="1215913" y="20438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-809644" y="5569865"/>
            <a:ext cx="2830582" cy="2363349"/>
          </a:xfrm>
          <a:custGeom>
            <a:avLst/>
            <a:gdLst>
              <a:gd name="connsiteX0" fmla="*/ 0 w 2830582"/>
              <a:gd name="connsiteY0" fmla="*/ 181012 h 2363349"/>
              <a:gd name="connsiteX1" fmla="*/ 1223630 w 2830582"/>
              <a:gd name="connsiteY1" fmla="*/ 249199 h 2363349"/>
              <a:gd name="connsiteX2" fmla="*/ 1799861 w 2830582"/>
              <a:gd name="connsiteY2" fmla="*/ 806613 h 2363349"/>
              <a:gd name="connsiteX3" fmla="*/ 2453593 w 2830582"/>
              <a:gd name="connsiteY3" fmla="*/ 906843 h 2363349"/>
              <a:gd name="connsiteX4" fmla="*/ 2829922 w 2830582"/>
              <a:gd name="connsiteY4" fmla="*/ 1583678 h 2363349"/>
              <a:gd name="connsiteX5" fmla="*/ 2574875 w 2830582"/>
              <a:gd name="connsiteY5" fmla="*/ 2363350 h 236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0582" h="2363349">
                <a:moveTo>
                  <a:pt x="0" y="181012"/>
                </a:moveTo>
                <a:cubicBezTo>
                  <a:pt x="355277" y="-84841"/>
                  <a:pt x="900210" y="-54287"/>
                  <a:pt x="1223630" y="249199"/>
                </a:cubicBezTo>
                <a:cubicBezTo>
                  <a:pt x="1420550" y="434010"/>
                  <a:pt x="1548353" y="708432"/>
                  <a:pt x="1799861" y="806613"/>
                </a:cubicBezTo>
                <a:cubicBezTo>
                  <a:pt x="2006283" y="887095"/>
                  <a:pt x="2247357" y="825988"/>
                  <a:pt x="2453593" y="906843"/>
                </a:cubicBezTo>
                <a:cubicBezTo>
                  <a:pt x="2710131" y="1007446"/>
                  <a:pt x="2841101" y="1308510"/>
                  <a:pt x="2829922" y="1583678"/>
                </a:cubicBezTo>
                <a:cubicBezTo>
                  <a:pt x="2818745" y="1859031"/>
                  <a:pt x="2695599" y="2115755"/>
                  <a:pt x="2574875" y="2363350"/>
                </a:cubicBezTo>
              </a:path>
            </a:pathLst>
          </a:custGeom>
          <a:noFill/>
          <a:ln w="18620" cap="flat">
            <a:solidFill>
              <a:srgbClr val="3F4D9B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6470519" y="4335245"/>
            <a:ext cx="6853647" cy="3431996"/>
          </a:xfrm>
          <a:custGeom>
            <a:avLst/>
            <a:gdLst>
              <a:gd name="connsiteX0" fmla="*/ 5432317 w 6853647"/>
              <a:gd name="connsiteY0" fmla="*/ 175981 h 3431996"/>
              <a:gd name="connsiteX1" fmla="*/ 5044437 w 6853647"/>
              <a:gd name="connsiteY1" fmla="*/ 832508 h 3431996"/>
              <a:gd name="connsiteX2" fmla="*/ 4511987 w 6853647"/>
              <a:gd name="connsiteY2" fmla="*/ 1004092 h 3431996"/>
              <a:gd name="connsiteX3" fmla="*/ 3943208 w 6853647"/>
              <a:gd name="connsiteY3" fmla="*/ 920815 h 3431996"/>
              <a:gd name="connsiteX4" fmla="*/ 2985430 w 6853647"/>
              <a:gd name="connsiteY4" fmla="*/ 1132640 h 3431996"/>
              <a:gd name="connsiteX5" fmla="*/ 2551721 w 6853647"/>
              <a:gd name="connsiteY5" fmla="*/ 1598022 h 3431996"/>
              <a:gd name="connsiteX6" fmla="*/ 1899478 w 6853647"/>
              <a:gd name="connsiteY6" fmla="*/ 1774077 h 3431996"/>
              <a:gd name="connsiteX7" fmla="*/ 1213143 w 6853647"/>
              <a:gd name="connsiteY7" fmla="*/ 1726570 h 3431996"/>
              <a:gd name="connsiteX8" fmla="*/ 306971 w 6853647"/>
              <a:gd name="connsiteY8" fmla="*/ 2000806 h 3431996"/>
              <a:gd name="connsiteX9" fmla="*/ 43541 w 6853647"/>
              <a:gd name="connsiteY9" fmla="*/ 2867109 h 3431996"/>
              <a:gd name="connsiteX10" fmla="*/ 563882 w 6853647"/>
              <a:gd name="connsiteY10" fmla="*/ 3326342 h 3431996"/>
              <a:gd name="connsiteX11" fmla="*/ 1269406 w 6853647"/>
              <a:gd name="connsiteY11" fmla="*/ 3425641 h 3431996"/>
              <a:gd name="connsiteX12" fmla="*/ 3822485 w 6853647"/>
              <a:gd name="connsiteY12" fmla="*/ 3358945 h 3431996"/>
              <a:gd name="connsiteX13" fmla="*/ 5702641 w 6853647"/>
              <a:gd name="connsiteY13" fmla="*/ 3259460 h 3431996"/>
              <a:gd name="connsiteX14" fmla="*/ 6543234 w 6853647"/>
              <a:gd name="connsiteY14" fmla="*/ 3007580 h 3431996"/>
              <a:gd name="connsiteX15" fmla="*/ 6809832 w 6853647"/>
              <a:gd name="connsiteY15" fmla="*/ 2352916 h 3431996"/>
              <a:gd name="connsiteX16" fmla="*/ 6627257 w 6853647"/>
              <a:gd name="connsiteY16" fmla="*/ 423390 h 3431996"/>
              <a:gd name="connsiteX17" fmla="*/ 5432317 w 6853647"/>
              <a:gd name="connsiteY17" fmla="*/ 175981 h 343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53647" h="3431996">
                <a:moveTo>
                  <a:pt x="5432317" y="175981"/>
                </a:moveTo>
                <a:cubicBezTo>
                  <a:pt x="5249742" y="355390"/>
                  <a:pt x="5226826" y="652914"/>
                  <a:pt x="5044437" y="832508"/>
                </a:cubicBezTo>
                <a:cubicBezTo>
                  <a:pt x="4907878" y="967018"/>
                  <a:pt x="4703505" y="1010799"/>
                  <a:pt x="4511987" y="1004092"/>
                </a:cubicBezTo>
                <a:cubicBezTo>
                  <a:pt x="4320283" y="997385"/>
                  <a:pt x="4133049" y="947084"/>
                  <a:pt x="3943208" y="920815"/>
                </a:cubicBezTo>
                <a:cubicBezTo>
                  <a:pt x="3609356" y="874612"/>
                  <a:pt x="3241223" y="912990"/>
                  <a:pt x="2985430" y="1132640"/>
                </a:cubicBezTo>
                <a:cubicBezTo>
                  <a:pt x="2824280" y="1271062"/>
                  <a:pt x="2721068" y="1469660"/>
                  <a:pt x="2551721" y="1598022"/>
                </a:cubicBezTo>
                <a:cubicBezTo>
                  <a:pt x="2368772" y="1736444"/>
                  <a:pt x="2128816" y="1776685"/>
                  <a:pt x="1899478" y="1774077"/>
                </a:cubicBezTo>
                <a:cubicBezTo>
                  <a:pt x="1670141" y="1771469"/>
                  <a:pt x="1442480" y="1730855"/>
                  <a:pt x="1213143" y="1726570"/>
                </a:cubicBezTo>
                <a:cubicBezTo>
                  <a:pt x="890841" y="1720608"/>
                  <a:pt x="554380" y="1794011"/>
                  <a:pt x="306971" y="2000806"/>
                </a:cubicBezTo>
                <a:cubicBezTo>
                  <a:pt x="59563" y="2207601"/>
                  <a:pt x="-74761" y="2566977"/>
                  <a:pt x="43541" y="2867109"/>
                </a:cubicBezTo>
                <a:cubicBezTo>
                  <a:pt x="131103" y="3088994"/>
                  <a:pt x="339015" y="3246233"/>
                  <a:pt x="563882" y="3326342"/>
                </a:cubicBezTo>
                <a:cubicBezTo>
                  <a:pt x="788561" y="3406266"/>
                  <a:pt x="1030940" y="3418934"/>
                  <a:pt x="1269406" y="3425641"/>
                </a:cubicBezTo>
                <a:cubicBezTo>
                  <a:pt x="2120618" y="3448929"/>
                  <a:pt x="2972204" y="3404030"/>
                  <a:pt x="3822485" y="3358945"/>
                </a:cubicBezTo>
                <a:cubicBezTo>
                  <a:pt x="4449203" y="3325783"/>
                  <a:pt x="5075922" y="3292622"/>
                  <a:pt x="5702641" y="3259460"/>
                </a:cubicBezTo>
                <a:cubicBezTo>
                  <a:pt x="6001655" y="3243624"/>
                  <a:pt x="6328614" y="3216051"/>
                  <a:pt x="6543234" y="3007580"/>
                </a:cubicBezTo>
                <a:cubicBezTo>
                  <a:pt x="6715377" y="2840281"/>
                  <a:pt x="6776670" y="2590823"/>
                  <a:pt x="6809832" y="2352916"/>
                </a:cubicBezTo>
                <a:cubicBezTo>
                  <a:pt x="6896648" y="1729551"/>
                  <a:pt x="6863673" y="1013966"/>
                  <a:pt x="6627257" y="423390"/>
                </a:cubicBezTo>
                <a:cubicBezTo>
                  <a:pt x="6459026" y="2534"/>
                  <a:pt x="5764121" y="-150047"/>
                  <a:pt x="5432317" y="175981"/>
                </a:cubicBezTo>
                <a:close/>
              </a:path>
            </a:pathLst>
          </a:custGeom>
          <a:solidFill>
            <a:schemeClr val="accent3"/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7568302" y="5115556"/>
            <a:ext cx="5496618" cy="2363372"/>
          </a:xfrm>
          <a:custGeom>
            <a:avLst/>
            <a:gdLst>
              <a:gd name="connsiteX0" fmla="*/ 4003849 w 5496618"/>
              <a:gd name="connsiteY0" fmla="*/ 754182 h 2363372"/>
              <a:gd name="connsiteX1" fmla="*/ 2937085 w 5496618"/>
              <a:gd name="connsiteY1" fmla="*/ 659540 h 2363372"/>
              <a:gd name="connsiteX2" fmla="*/ 1880754 w 5496618"/>
              <a:gd name="connsiteY2" fmla="*/ 658236 h 2363372"/>
              <a:gd name="connsiteX3" fmla="*/ 1406617 w 5496618"/>
              <a:gd name="connsiteY3" fmla="*/ 1225711 h 2363372"/>
              <a:gd name="connsiteX4" fmla="*/ 871000 w 5496618"/>
              <a:gd name="connsiteY4" fmla="*/ 1391333 h 2363372"/>
              <a:gd name="connsiteX5" fmla="*/ 314516 w 5496618"/>
              <a:gd name="connsiteY5" fmla="*/ 1493054 h 2363372"/>
              <a:gd name="connsiteX6" fmla="*/ 412 w 5496618"/>
              <a:gd name="connsiteY6" fmla="*/ 1925274 h 2363372"/>
              <a:gd name="connsiteX7" fmla="*/ 334078 w 5496618"/>
              <a:gd name="connsiteY7" fmla="*/ 2315017 h 2363372"/>
              <a:gd name="connsiteX8" fmla="*/ 873236 w 5496618"/>
              <a:gd name="connsiteY8" fmla="*/ 2356003 h 2363372"/>
              <a:gd name="connsiteX9" fmla="*/ 4630008 w 5496618"/>
              <a:gd name="connsiteY9" fmla="*/ 2147532 h 2363372"/>
              <a:gd name="connsiteX10" fmla="*/ 5125385 w 5496618"/>
              <a:gd name="connsiteY10" fmla="*/ 2026250 h 2363372"/>
              <a:gd name="connsiteX11" fmla="*/ 5402043 w 5496618"/>
              <a:gd name="connsiteY11" fmla="*/ 1529196 h 2363372"/>
              <a:gd name="connsiteX12" fmla="*/ 5187796 w 5496618"/>
              <a:gd name="connsiteY12" fmla="*/ 60208 h 2363372"/>
              <a:gd name="connsiteX13" fmla="*/ 4003849 w 5496618"/>
              <a:gd name="connsiteY13" fmla="*/ 754182 h 236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96618" h="2363372">
                <a:moveTo>
                  <a:pt x="4003849" y="754182"/>
                </a:moveTo>
                <a:cubicBezTo>
                  <a:pt x="3677821" y="925579"/>
                  <a:pt x="3283234" y="785853"/>
                  <a:pt x="2937085" y="659540"/>
                </a:cubicBezTo>
                <a:cubicBezTo>
                  <a:pt x="2591123" y="533228"/>
                  <a:pt x="2171757" y="432253"/>
                  <a:pt x="1880754" y="658236"/>
                </a:cubicBezTo>
                <a:cubicBezTo>
                  <a:pt x="1685138" y="810072"/>
                  <a:pt x="1603165" y="1074993"/>
                  <a:pt x="1406617" y="1225711"/>
                </a:cubicBezTo>
                <a:cubicBezTo>
                  <a:pt x="1256272" y="1341032"/>
                  <a:pt x="1059537" y="1373635"/>
                  <a:pt x="871000" y="1391333"/>
                </a:cubicBezTo>
                <a:cubicBezTo>
                  <a:pt x="682276" y="1409032"/>
                  <a:pt x="487963" y="1416484"/>
                  <a:pt x="314516" y="1493054"/>
                </a:cubicBezTo>
                <a:cubicBezTo>
                  <a:pt x="141256" y="1569438"/>
                  <a:pt x="-8904" y="1736178"/>
                  <a:pt x="412" y="1925274"/>
                </a:cubicBezTo>
                <a:cubicBezTo>
                  <a:pt x="9354" y="2106546"/>
                  <a:pt x="162867" y="2254655"/>
                  <a:pt x="334078" y="2315017"/>
                </a:cubicBezTo>
                <a:cubicBezTo>
                  <a:pt x="505289" y="2375379"/>
                  <a:pt x="691964" y="2366064"/>
                  <a:pt x="873236" y="2356003"/>
                </a:cubicBezTo>
                <a:cubicBezTo>
                  <a:pt x="2125555" y="2286513"/>
                  <a:pt x="3377875" y="2217022"/>
                  <a:pt x="4630008" y="2147532"/>
                </a:cubicBezTo>
                <a:cubicBezTo>
                  <a:pt x="4802151" y="2138031"/>
                  <a:pt x="4984355" y="2125176"/>
                  <a:pt x="5125385" y="2026250"/>
                </a:cubicBezTo>
                <a:cubicBezTo>
                  <a:pt x="5284300" y="1914841"/>
                  <a:pt x="5357331" y="1717920"/>
                  <a:pt x="5402043" y="1529196"/>
                </a:cubicBezTo>
                <a:cubicBezTo>
                  <a:pt x="5493517" y="1142248"/>
                  <a:pt x="5631380" y="301841"/>
                  <a:pt x="5187796" y="60208"/>
                </a:cubicBezTo>
                <a:cubicBezTo>
                  <a:pt x="4672299" y="-221107"/>
                  <a:pt x="4365460" y="564154"/>
                  <a:pt x="4003849" y="75418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21" name="任意多边形: 形状 20"/>
          <p:cNvSpPr/>
          <p:nvPr/>
        </p:nvSpPr>
        <p:spPr>
          <a:xfrm>
            <a:off x="6063914" y="4108093"/>
            <a:ext cx="6706529" cy="3536727"/>
          </a:xfrm>
          <a:custGeom>
            <a:avLst/>
            <a:gdLst>
              <a:gd name="connsiteX0" fmla="*/ 6706530 w 6706529"/>
              <a:gd name="connsiteY0" fmla="*/ 86048 h 3536727"/>
              <a:gd name="connsiteX1" fmla="*/ 5774462 w 6706529"/>
              <a:gd name="connsiteY1" fmla="*/ 216086 h 3536727"/>
              <a:gd name="connsiteX2" fmla="*/ 5249277 w 6706529"/>
              <a:gd name="connsiteY2" fmla="*/ 867769 h 3536727"/>
              <a:gd name="connsiteX3" fmla="*/ 3221011 w 6706529"/>
              <a:gd name="connsiteY3" fmla="*/ 1169764 h 3536727"/>
              <a:gd name="connsiteX4" fmla="*/ 2788046 w 6706529"/>
              <a:gd name="connsiteY4" fmla="*/ 1627135 h 3536727"/>
              <a:gd name="connsiteX5" fmla="*/ 1887464 w 6706529"/>
              <a:gd name="connsiteY5" fmla="*/ 1925404 h 3536727"/>
              <a:gd name="connsiteX6" fmla="*/ 924098 w 6706529"/>
              <a:gd name="connsiteY6" fmla="*/ 1926149 h 3536727"/>
              <a:gd name="connsiteX7" fmla="*/ 110332 w 6706529"/>
              <a:gd name="connsiteY7" fmla="*/ 2375323 h 3536727"/>
              <a:gd name="connsiteX8" fmla="*/ 144239 w 6706529"/>
              <a:gd name="connsiteY8" fmla="*/ 3536727 h 353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06529" h="3536727">
                <a:moveTo>
                  <a:pt x="6706530" y="86048"/>
                </a:moveTo>
                <a:cubicBezTo>
                  <a:pt x="6409192" y="-66533"/>
                  <a:pt x="6018704" y="-11947"/>
                  <a:pt x="5774462" y="216086"/>
                </a:cubicBezTo>
                <a:cubicBezTo>
                  <a:pt x="5569716" y="407232"/>
                  <a:pt x="5470232" y="695813"/>
                  <a:pt x="5249277" y="867769"/>
                </a:cubicBezTo>
                <a:cubicBezTo>
                  <a:pt x="4696334" y="1298313"/>
                  <a:pt x="3786437" y="755802"/>
                  <a:pt x="3221011" y="1169764"/>
                </a:cubicBezTo>
                <a:cubicBezTo>
                  <a:pt x="3051290" y="1294028"/>
                  <a:pt x="2944726" y="1486664"/>
                  <a:pt x="2788046" y="1627135"/>
                </a:cubicBezTo>
                <a:cubicBezTo>
                  <a:pt x="2547531" y="1842500"/>
                  <a:pt x="2210138" y="1915716"/>
                  <a:pt x="1887464" y="1925404"/>
                </a:cubicBezTo>
                <a:cubicBezTo>
                  <a:pt x="1566280" y="1935092"/>
                  <a:pt x="1243419" y="1890193"/>
                  <a:pt x="924098" y="1926149"/>
                </a:cubicBezTo>
                <a:cubicBezTo>
                  <a:pt x="604777" y="1962292"/>
                  <a:pt x="273346" y="2098292"/>
                  <a:pt x="110332" y="2375323"/>
                </a:cubicBezTo>
                <a:cubicBezTo>
                  <a:pt x="-92178" y="2719794"/>
                  <a:pt x="23516" y="3155740"/>
                  <a:pt x="144239" y="3536727"/>
                </a:cubicBezTo>
              </a:path>
            </a:pathLst>
          </a:custGeom>
          <a:noFill/>
          <a:ln w="18620" cap="flat">
            <a:solidFill>
              <a:srgbClr val="7EC6F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24" name="任意多边形: 形状 23"/>
          <p:cNvSpPr/>
          <p:nvPr/>
        </p:nvSpPr>
        <p:spPr>
          <a:xfrm>
            <a:off x="9204461" y="1167950"/>
            <a:ext cx="2586807" cy="1893945"/>
          </a:xfrm>
          <a:custGeom>
            <a:avLst/>
            <a:gdLst>
              <a:gd name="connsiteX0" fmla="*/ 80715 w 2137173"/>
              <a:gd name="connsiteY0" fmla="*/ 284318 h 1564743"/>
              <a:gd name="connsiteX1" fmla="*/ 734397 w 2137173"/>
              <a:gd name="connsiteY1" fmla="*/ 18624 h 1564743"/>
              <a:gd name="connsiteX2" fmla="*/ 1265935 w 2137173"/>
              <a:gd name="connsiteY2" fmla="*/ 295993 h 1564743"/>
              <a:gd name="connsiteX3" fmla="*/ 1993413 w 2137173"/>
              <a:gd name="connsiteY3" fmla="*/ 565878 h 1564743"/>
              <a:gd name="connsiteX4" fmla="*/ 2089062 w 2137173"/>
              <a:gd name="connsiteY4" fmla="*/ 1153099 h 1564743"/>
              <a:gd name="connsiteX5" fmla="*/ 1609316 w 2137173"/>
              <a:gd name="connsiteY5" fmla="*/ 1534950 h 1564743"/>
              <a:gd name="connsiteX6" fmla="*/ 984225 w 2137173"/>
              <a:gd name="connsiteY6" fmla="*/ 1502768 h 1564743"/>
              <a:gd name="connsiteX7" fmla="*/ 80715 w 2137173"/>
              <a:gd name="connsiteY7" fmla="*/ 284318 h 1564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37173" h="1564743">
                <a:moveTo>
                  <a:pt x="80715" y="284318"/>
                </a:moveTo>
                <a:cubicBezTo>
                  <a:pt x="209446" y="66972"/>
                  <a:pt x="490558" y="-47388"/>
                  <a:pt x="734397" y="18624"/>
                </a:cubicBezTo>
                <a:cubicBezTo>
                  <a:pt x="927942" y="71014"/>
                  <a:pt x="1081222" y="218156"/>
                  <a:pt x="1265935" y="295993"/>
                </a:cubicBezTo>
                <a:cubicBezTo>
                  <a:pt x="1506781" y="397630"/>
                  <a:pt x="1805107" y="384608"/>
                  <a:pt x="1993413" y="565878"/>
                </a:cubicBezTo>
                <a:cubicBezTo>
                  <a:pt x="2145644" y="712422"/>
                  <a:pt x="2176030" y="960453"/>
                  <a:pt x="2089062" y="1153099"/>
                </a:cubicBezTo>
                <a:cubicBezTo>
                  <a:pt x="2002094" y="1345746"/>
                  <a:pt x="1813789" y="1481662"/>
                  <a:pt x="1609316" y="1534950"/>
                </a:cubicBezTo>
                <a:cubicBezTo>
                  <a:pt x="1404844" y="1588239"/>
                  <a:pt x="1186152" y="1565486"/>
                  <a:pt x="984225" y="1502768"/>
                </a:cubicBezTo>
                <a:cubicBezTo>
                  <a:pt x="530225" y="1361912"/>
                  <a:pt x="-253685" y="848936"/>
                  <a:pt x="80715" y="284318"/>
                </a:cubicBezTo>
                <a:close/>
              </a:path>
            </a:pathLst>
          </a:custGeom>
          <a:solidFill>
            <a:srgbClr val="7EC6F2">
              <a:alpha val="20000"/>
            </a:srgbClr>
          </a:solidFill>
          <a:ln w="149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25" name="任意多边形: 形状 24"/>
          <p:cNvSpPr/>
          <p:nvPr/>
        </p:nvSpPr>
        <p:spPr>
          <a:xfrm>
            <a:off x="6102022" y="2897700"/>
            <a:ext cx="3043643" cy="2217856"/>
          </a:xfrm>
          <a:custGeom>
            <a:avLst/>
            <a:gdLst>
              <a:gd name="connsiteX0" fmla="*/ 803495 w 2514602"/>
              <a:gd name="connsiteY0" fmla="*/ 8266 h 1832352"/>
              <a:gd name="connsiteX1" fmla="*/ 142777 w 2514602"/>
              <a:gd name="connsiteY1" fmla="*/ 206152 h 1832352"/>
              <a:gd name="connsiteX2" fmla="*/ 104757 w 2514602"/>
              <a:gd name="connsiteY2" fmla="*/ 855343 h 1832352"/>
              <a:gd name="connsiteX3" fmla="*/ 470891 w 2514602"/>
              <a:gd name="connsiteY3" fmla="*/ 1158459 h 1832352"/>
              <a:gd name="connsiteX4" fmla="*/ 607255 w 2514602"/>
              <a:gd name="connsiteY4" fmla="*/ 1666346 h 1832352"/>
              <a:gd name="connsiteX5" fmla="*/ 1245669 w 2514602"/>
              <a:gd name="connsiteY5" fmla="*/ 1768582 h 1832352"/>
              <a:gd name="connsiteX6" fmla="*/ 1882287 w 2514602"/>
              <a:gd name="connsiteY6" fmla="*/ 1466215 h 1832352"/>
              <a:gd name="connsiteX7" fmla="*/ 2380744 w 2514602"/>
              <a:gd name="connsiteY7" fmla="*/ 1363380 h 1832352"/>
              <a:gd name="connsiteX8" fmla="*/ 2442565 w 2514602"/>
              <a:gd name="connsiteY8" fmla="*/ 822263 h 1832352"/>
              <a:gd name="connsiteX9" fmla="*/ 1954885 w 2514602"/>
              <a:gd name="connsiteY9" fmla="*/ 491605 h 1832352"/>
              <a:gd name="connsiteX10" fmla="*/ 1397751 w 2514602"/>
              <a:gd name="connsiteY10" fmla="*/ 246118 h 1832352"/>
              <a:gd name="connsiteX11" fmla="*/ 803495 w 2514602"/>
              <a:gd name="connsiteY11" fmla="*/ 8266 h 1832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14602" h="1832352">
                <a:moveTo>
                  <a:pt x="803495" y="8266"/>
                </a:moveTo>
                <a:cubicBezTo>
                  <a:pt x="566840" y="-23168"/>
                  <a:pt x="307433" y="33414"/>
                  <a:pt x="142777" y="206152"/>
                </a:cubicBezTo>
                <a:cubicBezTo>
                  <a:pt x="-21878" y="378891"/>
                  <a:pt x="-56605" y="679462"/>
                  <a:pt x="104757" y="855343"/>
                </a:cubicBezTo>
                <a:cubicBezTo>
                  <a:pt x="212681" y="972848"/>
                  <a:pt x="386767" y="1022993"/>
                  <a:pt x="470891" y="1158459"/>
                </a:cubicBezTo>
                <a:cubicBezTo>
                  <a:pt x="564146" y="1308595"/>
                  <a:pt x="515797" y="1515013"/>
                  <a:pt x="607255" y="1666346"/>
                </a:cubicBezTo>
                <a:cubicBezTo>
                  <a:pt x="729400" y="1868274"/>
                  <a:pt x="1030121" y="1864681"/>
                  <a:pt x="1245669" y="1768582"/>
                </a:cubicBezTo>
                <a:cubicBezTo>
                  <a:pt x="1461218" y="1672483"/>
                  <a:pt x="1650572" y="1510223"/>
                  <a:pt x="1882287" y="1466215"/>
                </a:cubicBezTo>
                <a:cubicBezTo>
                  <a:pt x="2050984" y="1434182"/>
                  <a:pt x="2241685" y="1464119"/>
                  <a:pt x="2380744" y="1363380"/>
                </a:cubicBezTo>
                <a:cubicBezTo>
                  <a:pt x="2542855" y="1245876"/>
                  <a:pt x="2550489" y="990810"/>
                  <a:pt x="2442565" y="822263"/>
                </a:cubicBezTo>
                <a:cubicBezTo>
                  <a:pt x="2334641" y="653715"/>
                  <a:pt x="2144089" y="556868"/>
                  <a:pt x="1954885" y="491605"/>
                </a:cubicBezTo>
                <a:cubicBezTo>
                  <a:pt x="1748617" y="420503"/>
                  <a:pt x="1572735" y="374550"/>
                  <a:pt x="1397751" y="246118"/>
                </a:cubicBezTo>
                <a:cubicBezTo>
                  <a:pt x="1225462" y="119633"/>
                  <a:pt x="1016349" y="36557"/>
                  <a:pt x="803495" y="8266"/>
                </a:cubicBezTo>
                <a:close/>
              </a:path>
            </a:pathLst>
          </a:custGeom>
          <a:solidFill>
            <a:srgbClr val="7EC6F2">
              <a:alpha val="20000"/>
            </a:srgbClr>
          </a:solidFill>
          <a:ln w="1495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grpSp>
        <p:nvGrpSpPr>
          <p:cNvPr id="610" name="图形 608"/>
          <p:cNvGrpSpPr/>
          <p:nvPr/>
        </p:nvGrpSpPr>
        <p:grpSpPr>
          <a:xfrm>
            <a:off x="583326" y="186800"/>
            <a:ext cx="11017498" cy="6488698"/>
            <a:chOff x="583326" y="186800"/>
            <a:chExt cx="11017498" cy="6488698"/>
          </a:xfrm>
        </p:grpSpPr>
        <p:grpSp>
          <p:nvGrpSpPr>
            <p:cNvPr id="611" name="图形 608"/>
            <p:cNvGrpSpPr/>
            <p:nvPr/>
          </p:nvGrpSpPr>
          <p:grpSpPr>
            <a:xfrm>
              <a:off x="6046898" y="740728"/>
              <a:ext cx="608292" cy="617460"/>
              <a:chOff x="6046898" y="740728"/>
              <a:chExt cx="608292" cy="617460"/>
            </a:xfrm>
          </p:grpSpPr>
          <p:sp>
            <p:nvSpPr>
              <p:cNvPr id="612" name="任意多边形: 形状 611"/>
              <p:cNvSpPr/>
              <p:nvPr/>
            </p:nvSpPr>
            <p:spPr>
              <a:xfrm rot="-723092">
                <a:off x="6105957" y="808956"/>
                <a:ext cx="502327" cy="502327"/>
              </a:xfrm>
              <a:custGeom>
                <a:avLst/>
                <a:gdLst>
                  <a:gd name="connsiteX0" fmla="*/ 502328 w 502327"/>
                  <a:gd name="connsiteY0" fmla="*/ 251164 h 502327"/>
                  <a:gd name="connsiteX1" fmla="*/ 251164 w 502327"/>
                  <a:gd name="connsiteY1" fmla="*/ 502328 h 502327"/>
                  <a:gd name="connsiteX2" fmla="*/ 0 w 502327"/>
                  <a:gd name="connsiteY2" fmla="*/ 251164 h 502327"/>
                  <a:gd name="connsiteX3" fmla="*/ 251164 w 502327"/>
                  <a:gd name="connsiteY3" fmla="*/ 0 h 502327"/>
                  <a:gd name="connsiteX4" fmla="*/ 502328 w 502327"/>
                  <a:gd name="connsiteY4" fmla="*/ 251164 h 5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327" h="502327">
                    <a:moveTo>
                      <a:pt x="502328" y="251164"/>
                    </a:moveTo>
                    <a:cubicBezTo>
                      <a:pt x="502328" y="389878"/>
                      <a:pt x="389878" y="502328"/>
                      <a:pt x="251164" y="502328"/>
                    </a:cubicBezTo>
                    <a:cubicBezTo>
                      <a:pt x="112450" y="502328"/>
                      <a:pt x="0" y="389878"/>
                      <a:pt x="0" y="251164"/>
                    </a:cubicBezTo>
                    <a:cubicBezTo>
                      <a:pt x="0" y="112450"/>
                      <a:pt x="112450" y="0"/>
                      <a:pt x="251164" y="0"/>
                    </a:cubicBezTo>
                    <a:cubicBezTo>
                      <a:pt x="389878" y="0"/>
                      <a:pt x="502328" y="112450"/>
                      <a:pt x="502328" y="251164"/>
                    </a:cubicBezTo>
                    <a:close/>
                  </a:path>
                </a:pathLst>
              </a:custGeom>
              <a:solidFill>
                <a:srgbClr val="7EC6F2"/>
              </a:solidFill>
              <a:ln w="186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13" name="任意多边形: 形状 612"/>
              <p:cNvSpPr/>
              <p:nvPr/>
            </p:nvSpPr>
            <p:spPr>
              <a:xfrm>
                <a:off x="6046898" y="740728"/>
                <a:ext cx="347675" cy="347675"/>
              </a:xfrm>
              <a:custGeom>
                <a:avLst/>
                <a:gdLst>
                  <a:gd name="connsiteX0" fmla="*/ 215791 w 347675"/>
                  <a:gd name="connsiteY0" fmla="*/ 342488 h 347675"/>
                  <a:gd name="connsiteX1" fmla="*/ 5187 w 347675"/>
                  <a:gd name="connsiteY1" fmla="*/ 215790 h 347675"/>
                  <a:gd name="connsiteX2" fmla="*/ 131885 w 347675"/>
                  <a:gd name="connsiteY2" fmla="*/ 5187 h 347675"/>
                  <a:gd name="connsiteX3" fmla="*/ 342489 w 347675"/>
                  <a:gd name="connsiteY3" fmla="*/ 131886 h 347675"/>
                  <a:gd name="connsiteX4" fmla="*/ 215791 w 347675"/>
                  <a:gd name="connsiteY4" fmla="*/ 342488 h 3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675" h="347675">
                    <a:moveTo>
                      <a:pt x="215791" y="342488"/>
                    </a:moveTo>
                    <a:cubicBezTo>
                      <a:pt x="122729" y="365660"/>
                      <a:pt x="28360" y="309039"/>
                      <a:pt x="5187" y="215790"/>
                    </a:cubicBezTo>
                    <a:cubicBezTo>
                      <a:pt x="-17984" y="122729"/>
                      <a:pt x="38637" y="28359"/>
                      <a:pt x="131885" y="5187"/>
                    </a:cubicBezTo>
                    <a:cubicBezTo>
                      <a:pt x="224947" y="-17985"/>
                      <a:pt x="319316" y="38637"/>
                      <a:pt x="342489" y="131886"/>
                    </a:cubicBezTo>
                    <a:cubicBezTo>
                      <a:pt x="365660" y="225134"/>
                      <a:pt x="309039" y="319316"/>
                      <a:pt x="215791" y="342488"/>
                    </a:cubicBezTo>
                    <a:close/>
                  </a:path>
                </a:pathLst>
              </a:custGeom>
              <a:noFill/>
              <a:ln w="56042" cap="flat">
                <a:solidFill>
                  <a:srgbClr val="3F4D9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  <p:sp>
          <p:nvSpPr>
            <p:cNvPr id="614" name="任意多边形: 形状 613"/>
            <p:cNvSpPr/>
            <p:nvPr/>
          </p:nvSpPr>
          <p:spPr>
            <a:xfrm>
              <a:off x="11301084" y="876164"/>
              <a:ext cx="299739" cy="299739"/>
            </a:xfrm>
            <a:custGeom>
              <a:avLst/>
              <a:gdLst>
                <a:gd name="connsiteX0" fmla="*/ 299740 w 299739"/>
                <a:gd name="connsiteY0" fmla="*/ 149870 h 299739"/>
                <a:gd name="connsiteX1" fmla="*/ 149870 w 299739"/>
                <a:gd name="connsiteY1" fmla="*/ 299740 h 299739"/>
                <a:gd name="connsiteX2" fmla="*/ 0 w 299739"/>
                <a:gd name="connsiteY2" fmla="*/ 149870 h 299739"/>
                <a:gd name="connsiteX3" fmla="*/ 149870 w 299739"/>
                <a:gd name="connsiteY3" fmla="*/ 0 h 299739"/>
                <a:gd name="connsiteX4" fmla="*/ 299740 w 299739"/>
                <a:gd name="connsiteY4" fmla="*/ 149870 h 2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739" h="299739">
                  <a:moveTo>
                    <a:pt x="299740" y="149870"/>
                  </a:moveTo>
                  <a:cubicBezTo>
                    <a:pt x="299740" y="232641"/>
                    <a:pt x="232641" y="299740"/>
                    <a:pt x="149870" y="299740"/>
                  </a:cubicBezTo>
                  <a:cubicBezTo>
                    <a:pt x="67099" y="299740"/>
                    <a:pt x="0" y="232641"/>
                    <a:pt x="0" y="149870"/>
                  </a:cubicBezTo>
                  <a:cubicBezTo>
                    <a:pt x="0" y="67099"/>
                    <a:pt x="67099" y="0"/>
                    <a:pt x="149870" y="0"/>
                  </a:cubicBezTo>
                  <a:cubicBezTo>
                    <a:pt x="232641" y="0"/>
                    <a:pt x="299740" y="67099"/>
                    <a:pt x="299740" y="149870"/>
                  </a:cubicBezTo>
                  <a:close/>
                </a:path>
              </a:pathLst>
            </a:custGeom>
            <a:noFill/>
            <a:ln w="56042" cap="flat">
              <a:solidFill>
                <a:srgbClr val="3F4D9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15" name="任意多边形: 形状 614"/>
            <p:cNvSpPr/>
            <p:nvPr/>
          </p:nvSpPr>
          <p:spPr>
            <a:xfrm>
              <a:off x="583326" y="3338554"/>
              <a:ext cx="213779" cy="213779"/>
            </a:xfrm>
            <a:custGeom>
              <a:avLst/>
              <a:gdLst>
                <a:gd name="connsiteX0" fmla="*/ 213780 w 213779"/>
                <a:gd name="connsiteY0" fmla="*/ 106890 h 213779"/>
                <a:gd name="connsiteX1" fmla="*/ 106890 w 213779"/>
                <a:gd name="connsiteY1" fmla="*/ 213780 h 213779"/>
                <a:gd name="connsiteX2" fmla="*/ 0 w 213779"/>
                <a:gd name="connsiteY2" fmla="*/ 106890 h 213779"/>
                <a:gd name="connsiteX3" fmla="*/ 106890 w 213779"/>
                <a:gd name="connsiteY3" fmla="*/ 0 h 213779"/>
                <a:gd name="connsiteX4" fmla="*/ 213780 w 213779"/>
                <a:gd name="connsiteY4" fmla="*/ 106890 h 21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9" h="213779">
                  <a:moveTo>
                    <a:pt x="213780" y="106890"/>
                  </a:moveTo>
                  <a:cubicBezTo>
                    <a:pt x="213780" y="165941"/>
                    <a:pt x="165941" y="213780"/>
                    <a:pt x="106890" y="213780"/>
                  </a:cubicBezTo>
                  <a:cubicBezTo>
                    <a:pt x="47839" y="213780"/>
                    <a:pt x="0" y="165941"/>
                    <a:pt x="0" y="106890"/>
                  </a:cubicBezTo>
                  <a:cubicBezTo>
                    <a:pt x="0" y="47839"/>
                    <a:pt x="47839" y="0"/>
                    <a:pt x="106890" y="0"/>
                  </a:cubicBezTo>
                  <a:cubicBezTo>
                    <a:pt x="165941" y="0"/>
                    <a:pt x="213780" y="47839"/>
                    <a:pt x="213780" y="106890"/>
                  </a:cubicBezTo>
                  <a:close/>
                </a:path>
              </a:pathLst>
            </a:custGeom>
            <a:noFill/>
            <a:ln w="56042" cap="flat">
              <a:solidFill>
                <a:srgbClr val="3F4D9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16" name="任意多边形: 形状 615"/>
            <p:cNvSpPr/>
            <p:nvPr/>
          </p:nvSpPr>
          <p:spPr>
            <a:xfrm>
              <a:off x="5608642" y="5400855"/>
              <a:ext cx="213779" cy="213779"/>
            </a:xfrm>
            <a:custGeom>
              <a:avLst/>
              <a:gdLst>
                <a:gd name="connsiteX0" fmla="*/ 213779 w 213779"/>
                <a:gd name="connsiteY0" fmla="*/ 106890 h 213779"/>
                <a:gd name="connsiteX1" fmla="*/ 106890 w 213779"/>
                <a:gd name="connsiteY1" fmla="*/ 213780 h 213779"/>
                <a:gd name="connsiteX2" fmla="*/ 0 w 213779"/>
                <a:gd name="connsiteY2" fmla="*/ 106890 h 213779"/>
                <a:gd name="connsiteX3" fmla="*/ 106890 w 213779"/>
                <a:gd name="connsiteY3" fmla="*/ 0 h 213779"/>
                <a:gd name="connsiteX4" fmla="*/ 213779 w 213779"/>
                <a:gd name="connsiteY4" fmla="*/ 106890 h 21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9" h="213779">
                  <a:moveTo>
                    <a:pt x="213779" y="106890"/>
                  </a:moveTo>
                  <a:cubicBezTo>
                    <a:pt x="213779" y="165941"/>
                    <a:pt x="165940" y="213780"/>
                    <a:pt x="106890" y="213780"/>
                  </a:cubicBezTo>
                  <a:cubicBezTo>
                    <a:pt x="47839" y="213780"/>
                    <a:pt x="0" y="165941"/>
                    <a:pt x="0" y="106890"/>
                  </a:cubicBezTo>
                  <a:cubicBezTo>
                    <a:pt x="0" y="47839"/>
                    <a:pt x="47839" y="0"/>
                    <a:pt x="106890" y="0"/>
                  </a:cubicBezTo>
                  <a:cubicBezTo>
                    <a:pt x="165940" y="0"/>
                    <a:pt x="213779" y="47839"/>
                    <a:pt x="213779" y="106890"/>
                  </a:cubicBezTo>
                  <a:close/>
                </a:path>
              </a:pathLst>
            </a:custGeom>
            <a:noFill/>
            <a:ln w="56042" cap="flat">
              <a:solidFill>
                <a:srgbClr val="3F4D9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grpSp>
          <p:nvGrpSpPr>
            <p:cNvPr id="617" name="图形 608"/>
            <p:cNvGrpSpPr/>
            <p:nvPr/>
          </p:nvGrpSpPr>
          <p:grpSpPr>
            <a:xfrm>
              <a:off x="8272737" y="5218159"/>
              <a:ext cx="535943" cy="535943"/>
              <a:chOff x="8272737" y="5218159"/>
              <a:chExt cx="535943" cy="535943"/>
            </a:xfrm>
          </p:grpSpPr>
          <p:sp>
            <p:nvSpPr>
              <p:cNvPr id="618" name="任意多边形: 形状 617"/>
              <p:cNvSpPr/>
              <p:nvPr/>
            </p:nvSpPr>
            <p:spPr>
              <a:xfrm rot="-2700000">
                <a:off x="8351224" y="5296646"/>
                <a:ext cx="378969" cy="378969"/>
              </a:xfrm>
              <a:custGeom>
                <a:avLst/>
                <a:gdLst>
                  <a:gd name="connsiteX0" fmla="*/ 378969 w 378969"/>
                  <a:gd name="connsiteY0" fmla="*/ 189484 h 378969"/>
                  <a:gd name="connsiteX1" fmla="*/ 189484 w 378969"/>
                  <a:gd name="connsiteY1" fmla="*/ 378969 h 378969"/>
                  <a:gd name="connsiteX2" fmla="*/ -1 w 378969"/>
                  <a:gd name="connsiteY2" fmla="*/ 189484 h 378969"/>
                  <a:gd name="connsiteX3" fmla="*/ 189484 w 378969"/>
                  <a:gd name="connsiteY3" fmla="*/ -1 h 378969"/>
                  <a:gd name="connsiteX4" fmla="*/ 378969 w 378969"/>
                  <a:gd name="connsiteY4" fmla="*/ 189484 h 378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969" h="378969">
                    <a:moveTo>
                      <a:pt x="378969" y="189484"/>
                    </a:moveTo>
                    <a:cubicBezTo>
                      <a:pt x="378969" y="294134"/>
                      <a:pt x="294134" y="378969"/>
                      <a:pt x="189484" y="378969"/>
                    </a:cubicBezTo>
                    <a:cubicBezTo>
                      <a:pt x="84835" y="378969"/>
                      <a:pt x="-1" y="294134"/>
                      <a:pt x="-1" y="189484"/>
                    </a:cubicBezTo>
                    <a:cubicBezTo>
                      <a:pt x="-1" y="84835"/>
                      <a:pt x="84835" y="-1"/>
                      <a:pt x="189484" y="-1"/>
                    </a:cubicBezTo>
                    <a:cubicBezTo>
                      <a:pt x="294134" y="-1"/>
                      <a:pt x="378969" y="84835"/>
                      <a:pt x="378969" y="189484"/>
                    </a:cubicBezTo>
                    <a:close/>
                  </a:path>
                </a:pathLst>
              </a:custGeom>
              <a:solidFill>
                <a:srgbClr val="7EC6F2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19" name="任意多边形: 形状 618"/>
              <p:cNvSpPr/>
              <p:nvPr/>
            </p:nvSpPr>
            <p:spPr>
              <a:xfrm>
                <a:off x="8327791" y="5486068"/>
                <a:ext cx="195466" cy="195466"/>
              </a:xfrm>
              <a:custGeom>
                <a:avLst/>
                <a:gdLst>
                  <a:gd name="connsiteX0" fmla="*/ 195467 w 195466"/>
                  <a:gd name="connsiteY0" fmla="*/ 97733 h 195466"/>
                  <a:gd name="connsiteX1" fmla="*/ 97733 w 195466"/>
                  <a:gd name="connsiteY1" fmla="*/ 195467 h 195466"/>
                  <a:gd name="connsiteX2" fmla="*/ 0 w 195466"/>
                  <a:gd name="connsiteY2" fmla="*/ 97733 h 195466"/>
                  <a:gd name="connsiteX3" fmla="*/ 97733 w 195466"/>
                  <a:gd name="connsiteY3" fmla="*/ 0 h 195466"/>
                  <a:gd name="connsiteX4" fmla="*/ 195467 w 195466"/>
                  <a:gd name="connsiteY4" fmla="*/ 97733 h 19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466" h="195466">
                    <a:moveTo>
                      <a:pt x="195467" y="97733"/>
                    </a:moveTo>
                    <a:cubicBezTo>
                      <a:pt x="195467" y="151739"/>
                      <a:pt x="151739" y="195467"/>
                      <a:pt x="97733" y="195467"/>
                    </a:cubicBezTo>
                    <a:cubicBezTo>
                      <a:pt x="43728" y="195467"/>
                      <a:pt x="0" y="151739"/>
                      <a:pt x="0" y="97733"/>
                    </a:cubicBezTo>
                    <a:cubicBezTo>
                      <a:pt x="0" y="43728"/>
                      <a:pt x="43728" y="0"/>
                      <a:pt x="97733" y="0"/>
                    </a:cubicBezTo>
                    <a:cubicBezTo>
                      <a:pt x="151739" y="0"/>
                      <a:pt x="195467" y="43728"/>
                      <a:pt x="195467" y="97733"/>
                    </a:cubicBezTo>
                    <a:close/>
                  </a:path>
                </a:pathLst>
              </a:custGeom>
              <a:noFill/>
              <a:ln w="56042" cap="flat">
                <a:solidFill>
                  <a:srgbClr val="3F4D9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  <p:grpSp>
          <p:nvGrpSpPr>
            <p:cNvPr id="620" name="图形 608"/>
            <p:cNvGrpSpPr/>
            <p:nvPr/>
          </p:nvGrpSpPr>
          <p:grpSpPr>
            <a:xfrm>
              <a:off x="3688923" y="6405282"/>
              <a:ext cx="1032832" cy="270216"/>
              <a:chOff x="3688923" y="6405282"/>
              <a:chExt cx="1032832" cy="270216"/>
            </a:xfrm>
            <a:solidFill>
              <a:srgbClr val="3F4D9B"/>
            </a:solidFill>
          </p:grpSpPr>
          <p:grpSp>
            <p:nvGrpSpPr>
              <p:cNvPr id="621" name="图形 608"/>
              <p:cNvGrpSpPr/>
              <p:nvPr/>
            </p:nvGrpSpPr>
            <p:grpSpPr>
              <a:xfrm>
                <a:off x="3688923" y="6405282"/>
                <a:ext cx="1032832" cy="87083"/>
                <a:chOff x="3688923" y="6405282"/>
                <a:chExt cx="1032832" cy="87083"/>
              </a:xfrm>
              <a:solidFill>
                <a:srgbClr val="3F4D9B"/>
              </a:solidFill>
            </p:grpSpPr>
            <p:sp>
              <p:nvSpPr>
                <p:cNvPr id="622" name="任意多边形: 形状 621"/>
                <p:cNvSpPr/>
                <p:nvPr/>
              </p:nvSpPr>
              <p:spPr>
                <a:xfrm>
                  <a:off x="3688923" y="6405283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3" name="任意多边形: 形状 622"/>
                <p:cNvSpPr/>
                <p:nvPr/>
              </p:nvSpPr>
              <p:spPr>
                <a:xfrm>
                  <a:off x="3925314" y="6405282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9"/>
                        <a:pt x="67647" y="87083"/>
                        <a:pt x="43541" y="87083"/>
                      </a:cubicBezTo>
                      <a:cubicBezTo>
                        <a:pt x="19435" y="87083"/>
                        <a:pt x="0" y="67649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5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4" name="任意多边形: 形状 623"/>
                <p:cNvSpPr/>
                <p:nvPr/>
              </p:nvSpPr>
              <p:spPr>
                <a:xfrm>
                  <a:off x="4161705" y="6405282"/>
                  <a:ext cx="87081" cy="87082"/>
                </a:xfrm>
                <a:custGeom>
                  <a:avLst/>
                  <a:gdLst>
                    <a:gd name="connsiteX0" fmla="*/ 87081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1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1" y="43542"/>
                      </a:moveTo>
                      <a:cubicBezTo>
                        <a:pt x="87081" y="67649"/>
                        <a:pt x="67647" y="87083"/>
                        <a:pt x="43541" y="87083"/>
                      </a:cubicBezTo>
                      <a:cubicBezTo>
                        <a:pt x="19434" y="87083"/>
                        <a:pt x="0" y="67649"/>
                        <a:pt x="0" y="43542"/>
                      </a:cubicBezTo>
                      <a:cubicBezTo>
                        <a:pt x="0" y="19436"/>
                        <a:pt x="19434" y="1"/>
                        <a:pt x="43541" y="1"/>
                      </a:cubicBezTo>
                      <a:cubicBezTo>
                        <a:pt x="67647" y="-185"/>
                        <a:pt x="87081" y="19436"/>
                        <a:pt x="87081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5" name="任意多边形: 形状 624"/>
                <p:cNvSpPr/>
                <p:nvPr/>
              </p:nvSpPr>
              <p:spPr>
                <a:xfrm>
                  <a:off x="4398096" y="6405283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6" name="任意多边形: 形状 625"/>
                <p:cNvSpPr/>
                <p:nvPr/>
              </p:nvSpPr>
              <p:spPr>
                <a:xfrm>
                  <a:off x="4634674" y="6405282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9"/>
                        <a:pt x="67647" y="87083"/>
                        <a:pt x="43541" y="87083"/>
                      </a:cubicBezTo>
                      <a:cubicBezTo>
                        <a:pt x="19434" y="87083"/>
                        <a:pt x="0" y="67649"/>
                        <a:pt x="0" y="43542"/>
                      </a:cubicBezTo>
                      <a:cubicBezTo>
                        <a:pt x="0" y="19436"/>
                        <a:pt x="19434" y="1"/>
                        <a:pt x="43541" y="1"/>
                      </a:cubicBezTo>
                      <a:cubicBezTo>
                        <a:pt x="67460" y="-185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  <p:grpSp>
            <p:nvGrpSpPr>
              <p:cNvPr id="627" name="图形 608"/>
              <p:cNvGrpSpPr/>
              <p:nvPr/>
            </p:nvGrpSpPr>
            <p:grpSpPr>
              <a:xfrm>
                <a:off x="3688923" y="6588416"/>
                <a:ext cx="1032832" cy="87081"/>
                <a:chOff x="3688923" y="6588416"/>
                <a:chExt cx="1032832" cy="87081"/>
              </a:xfrm>
              <a:solidFill>
                <a:srgbClr val="3F4D9B"/>
              </a:solidFill>
            </p:grpSpPr>
            <p:sp>
              <p:nvSpPr>
                <p:cNvPr id="628" name="任意多边形: 形状 627"/>
                <p:cNvSpPr/>
                <p:nvPr/>
              </p:nvSpPr>
              <p:spPr>
                <a:xfrm>
                  <a:off x="3688923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9" name="任意多边形: 形状 628"/>
                <p:cNvSpPr/>
                <p:nvPr/>
              </p:nvSpPr>
              <p:spPr>
                <a:xfrm>
                  <a:off x="3925314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4"/>
                        <a:pt x="19435" y="0"/>
                        <a:pt x="43541" y="0"/>
                      </a:cubicBezTo>
                      <a:cubicBezTo>
                        <a:pt x="67647" y="0"/>
                        <a:pt x="87082" y="1943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0" name="任意多边形: 形状 629"/>
                <p:cNvSpPr/>
                <p:nvPr/>
              </p:nvSpPr>
              <p:spPr>
                <a:xfrm>
                  <a:off x="4161705" y="6588416"/>
                  <a:ext cx="87081" cy="87081"/>
                </a:xfrm>
                <a:custGeom>
                  <a:avLst/>
                  <a:gdLst>
                    <a:gd name="connsiteX0" fmla="*/ 87081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1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1" y="43541"/>
                      </a:moveTo>
                      <a:cubicBezTo>
                        <a:pt x="87081" y="67647"/>
                        <a:pt x="67647" y="87082"/>
                        <a:pt x="43541" y="87082"/>
                      </a:cubicBezTo>
                      <a:cubicBezTo>
                        <a:pt x="19434" y="87082"/>
                        <a:pt x="0" y="67647"/>
                        <a:pt x="0" y="43541"/>
                      </a:cubicBezTo>
                      <a:cubicBezTo>
                        <a:pt x="0" y="19434"/>
                        <a:pt x="19434" y="0"/>
                        <a:pt x="43541" y="0"/>
                      </a:cubicBezTo>
                      <a:cubicBezTo>
                        <a:pt x="67647" y="0"/>
                        <a:pt x="87081" y="19434"/>
                        <a:pt x="87081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1" name="任意多边形: 形状 630"/>
                <p:cNvSpPr/>
                <p:nvPr/>
              </p:nvSpPr>
              <p:spPr>
                <a:xfrm>
                  <a:off x="4398096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2" name="任意多边形: 形状 631"/>
                <p:cNvSpPr/>
                <p:nvPr/>
              </p:nvSpPr>
              <p:spPr>
                <a:xfrm>
                  <a:off x="4634674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4" y="87082"/>
                        <a:pt x="0" y="67647"/>
                        <a:pt x="0" y="43541"/>
                      </a:cubicBezTo>
                      <a:cubicBezTo>
                        <a:pt x="0" y="19434"/>
                        <a:pt x="19434" y="0"/>
                        <a:pt x="43541" y="0"/>
                      </a:cubicBezTo>
                      <a:cubicBezTo>
                        <a:pt x="67460" y="0"/>
                        <a:pt x="87082" y="1943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</p:grpSp>
        <p:grpSp>
          <p:nvGrpSpPr>
            <p:cNvPr id="633" name="图形 608"/>
            <p:cNvGrpSpPr/>
            <p:nvPr/>
          </p:nvGrpSpPr>
          <p:grpSpPr>
            <a:xfrm>
              <a:off x="8975110" y="186800"/>
              <a:ext cx="1032832" cy="270401"/>
              <a:chOff x="8975110" y="186800"/>
              <a:chExt cx="1032832" cy="270401"/>
            </a:xfrm>
            <a:solidFill>
              <a:srgbClr val="3F4D9B"/>
            </a:solidFill>
          </p:grpSpPr>
          <p:grpSp>
            <p:nvGrpSpPr>
              <p:cNvPr id="634" name="图形 608"/>
              <p:cNvGrpSpPr/>
              <p:nvPr/>
            </p:nvGrpSpPr>
            <p:grpSpPr>
              <a:xfrm>
                <a:off x="8975297" y="186800"/>
                <a:ext cx="1032645" cy="87081"/>
                <a:chOff x="8975297" y="186800"/>
                <a:chExt cx="1032645" cy="87081"/>
              </a:xfrm>
              <a:solidFill>
                <a:srgbClr val="3F4D9B"/>
              </a:solidFill>
            </p:grpSpPr>
            <p:sp>
              <p:nvSpPr>
                <p:cNvPr id="635" name="任意多边形: 形状 634"/>
                <p:cNvSpPr/>
                <p:nvPr/>
              </p:nvSpPr>
              <p:spPr>
                <a:xfrm>
                  <a:off x="8975297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8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460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6" name="任意多边形: 形状 635"/>
                <p:cNvSpPr/>
                <p:nvPr/>
              </p:nvSpPr>
              <p:spPr>
                <a:xfrm>
                  <a:off x="9211688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4" y="87082"/>
                        <a:pt x="0" y="67647"/>
                        <a:pt x="0" y="43541"/>
                      </a:cubicBezTo>
                      <a:cubicBezTo>
                        <a:pt x="0" y="19435"/>
                        <a:pt x="19434" y="0"/>
                        <a:pt x="43541" y="0"/>
                      </a:cubicBezTo>
                      <a:cubicBezTo>
                        <a:pt x="67460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7" name="任意多边形: 形状 636"/>
                <p:cNvSpPr/>
                <p:nvPr/>
              </p:nvSpPr>
              <p:spPr>
                <a:xfrm>
                  <a:off x="9448079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647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8" name="任意多边形: 形状 637"/>
                <p:cNvSpPr/>
                <p:nvPr/>
              </p:nvSpPr>
              <p:spPr>
                <a:xfrm>
                  <a:off x="9684470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647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9" name="任意多边形: 形状 638"/>
                <p:cNvSpPr/>
                <p:nvPr/>
              </p:nvSpPr>
              <p:spPr>
                <a:xfrm>
                  <a:off x="9920860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647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  <p:grpSp>
            <p:nvGrpSpPr>
              <p:cNvPr id="640" name="图形 608"/>
              <p:cNvGrpSpPr/>
              <p:nvPr/>
            </p:nvGrpSpPr>
            <p:grpSpPr>
              <a:xfrm>
                <a:off x="8975110" y="370118"/>
                <a:ext cx="1032832" cy="87082"/>
                <a:chOff x="8975110" y="370118"/>
                <a:chExt cx="1032832" cy="87082"/>
              </a:xfrm>
              <a:solidFill>
                <a:srgbClr val="3F4D9B"/>
              </a:solidFill>
            </p:grpSpPr>
            <p:sp>
              <p:nvSpPr>
                <p:cNvPr id="641" name="任意多边形: 形状 640"/>
                <p:cNvSpPr/>
                <p:nvPr/>
              </p:nvSpPr>
              <p:spPr>
                <a:xfrm>
                  <a:off x="8975110" y="370119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1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2"/>
                        <a:pt x="43541" y="87082"/>
                      </a:cubicBezTo>
                      <a:cubicBezTo>
                        <a:pt x="19494" y="87082"/>
                        <a:pt x="1" y="67588"/>
                        <a:pt x="1" y="43541"/>
                      </a:cubicBezTo>
                      <a:cubicBezTo>
                        <a:pt x="1" y="19494"/>
                        <a:pt x="19495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2" name="任意多边形: 形状 641"/>
                <p:cNvSpPr/>
                <p:nvPr/>
              </p:nvSpPr>
              <p:spPr>
                <a:xfrm>
                  <a:off x="9211688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4" y="87083"/>
                        <a:pt x="0" y="67648"/>
                        <a:pt x="0" y="43542"/>
                      </a:cubicBezTo>
                      <a:cubicBezTo>
                        <a:pt x="0" y="19436"/>
                        <a:pt x="19434" y="1"/>
                        <a:pt x="43541" y="1"/>
                      </a:cubicBezTo>
                      <a:cubicBezTo>
                        <a:pt x="67460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3" name="任意多边形: 形状 642"/>
                <p:cNvSpPr/>
                <p:nvPr/>
              </p:nvSpPr>
              <p:spPr>
                <a:xfrm>
                  <a:off x="9448079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5" y="87083"/>
                        <a:pt x="0" y="67648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4" name="任意多边形: 形状 643"/>
                <p:cNvSpPr/>
                <p:nvPr/>
              </p:nvSpPr>
              <p:spPr>
                <a:xfrm>
                  <a:off x="9684470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5" y="87083"/>
                        <a:pt x="0" y="67648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5" name="任意多边形: 形状 644"/>
                <p:cNvSpPr/>
                <p:nvPr/>
              </p:nvSpPr>
              <p:spPr>
                <a:xfrm>
                  <a:off x="9920860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5" y="87083"/>
                        <a:pt x="0" y="67648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/>
        </p:nvSpPr>
        <p:spPr>
          <a:xfrm>
            <a:off x="-1132477" y="-1079498"/>
            <a:ext cx="8563598" cy="2958624"/>
          </a:xfrm>
          <a:custGeom>
            <a:avLst/>
            <a:gdLst>
              <a:gd name="connsiteX0" fmla="*/ 2098102 w 8563598"/>
              <a:gd name="connsiteY0" fmla="*/ 2445394 h 2958624"/>
              <a:gd name="connsiteX1" fmla="*/ 2867714 w 8563598"/>
              <a:gd name="connsiteY1" fmla="*/ 1830412 h 2958624"/>
              <a:gd name="connsiteX2" fmla="*/ 4405635 w 8563598"/>
              <a:gd name="connsiteY2" fmla="*/ 1846620 h 2958624"/>
              <a:gd name="connsiteX3" fmla="*/ 5936849 w 8563598"/>
              <a:gd name="connsiteY3" fmla="*/ 1810664 h 2958624"/>
              <a:gd name="connsiteX4" fmla="*/ 6575677 w 8563598"/>
              <a:gd name="connsiteY4" fmla="*/ 1397261 h 2958624"/>
              <a:gd name="connsiteX5" fmla="*/ 7822408 w 8563598"/>
              <a:gd name="connsiteY5" fmla="*/ 1502521 h 2958624"/>
              <a:gd name="connsiteX6" fmla="*/ 8502595 w 8563598"/>
              <a:gd name="connsiteY6" fmla="*/ 1101786 h 2958624"/>
              <a:gd name="connsiteX7" fmla="*/ 8320578 w 8563598"/>
              <a:gd name="connsiteY7" fmla="*/ 371670 h 2958624"/>
              <a:gd name="connsiteX8" fmla="*/ 7920403 w 8563598"/>
              <a:gd name="connsiteY8" fmla="*/ 269949 h 2958624"/>
              <a:gd name="connsiteX9" fmla="*/ 1347306 w 8563598"/>
              <a:gd name="connsiteY9" fmla="*/ 249270 h 2958624"/>
              <a:gd name="connsiteX10" fmla="*/ 489387 w 8563598"/>
              <a:gd name="connsiteY10" fmla="*/ 627835 h 2958624"/>
              <a:gd name="connsiteX11" fmla="*/ 147524 w 8563598"/>
              <a:gd name="connsiteY11" fmla="*/ 1396888 h 2958624"/>
              <a:gd name="connsiteX12" fmla="*/ 7052 w 8563598"/>
              <a:gd name="connsiteY12" fmla="*/ 2253130 h 2958624"/>
              <a:gd name="connsiteX13" fmla="*/ 2098102 w 8563598"/>
              <a:gd name="connsiteY13" fmla="*/ 2445394 h 295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63598" h="2958624">
                <a:moveTo>
                  <a:pt x="2098102" y="2445394"/>
                </a:moveTo>
                <a:cubicBezTo>
                  <a:pt x="2355757" y="2240089"/>
                  <a:pt x="2571495" y="1974796"/>
                  <a:pt x="2867714" y="1830412"/>
                </a:cubicBezTo>
                <a:cubicBezTo>
                  <a:pt x="3338313" y="1600888"/>
                  <a:pt x="3896100" y="1725897"/>
                  <a:pt x="4405635" y="1846620"/>
                </a:cubicBezTo>
                <a:cubicBezTo>
                  <a:pt x="4915170" y="1967344"/>
                  <a:pt x="5483018" y="2071672"/>
                  <a:pt x="5936849" y="1810664"/>
                </a:cubicBezTo>
                <a:cubicBezTo>
                  <a:pt x="6157616" y="1683606"/>
                  <a:pt x="6333858" y="1477370"/>
                  <a:pt x="6575677" y="1397261"/>
                </a:cubicBezTo>
                <a:cubicBezTo>
                  <a:pt x="6975666" y="1264800"/>
                  <a:pt x="7401366" y="1518357"/>
                  <a:pt x="7822408" y="1502521"/>
                </a:cubicBezTo>
                <a:cubicBezTo>
                  <a:pt x="8098321" y="1492274"/>
                  <a:pt x="8377960" y="1348077"/>
                  <a:pt x="8502595" y="1101786"/>
                </a:cubicBezTo>
                <a:cubicBezTo>
                  <a:pt x="8627417" y="855495"/>
                  <a:pt x="8557740" y="513073"/>
                  <a:pt x="8320578" y="371670"/>
                </a:cubicBezTo>
                <a:cubicBezTo>
                  <a:pt x="8201345" y="300503"/>
                  <a:pt x="8058452" y="284481"/>
                  <a:pt x="7920403" y="269949"/>
                </a:cubicBezTo>
                <a:cubicBezTo>
                  <a:pt x="5732103" y="38935"/>
                  <a:pt x="3503003" y="-190030"/>
                  <a:pt x="1347306" y="249270"/>
                </a:cubicBezTo>
                <a:cubicBezTo>
                  <a:pt x="1036183" y="312612"/>
                  <a:pt x="710155" y="399615"/>
                  <a:pt x="489387" y="627835"/>
                </a:cubicBezTo>
                <a:cubicBezTo>
                  <a:pt x="291535" y="832208"/>
                  <a:pt x="208631" y="1119298"/>
                  <a:pt x="147524" y="1396888"/>
                </a:cubicBezTo>
                <a:cubicBezTo>
                  <a:pt x="85299" y="1679508"/>
                  <a:pt x="38351" y="1965481"/>
                  <a:pt x="7052" y="2253130"/>
                </a:cubicBezTo>
                <a:cubicBezTo>
                  <a:pt x="-123545" y="3453099"/>
                  <a:pt x="1596764" y="2844638"/>
                  <a:pt x="2098102" y="2445394"/>
                </a:cubicBezTo>
                <a:close/>
              </a:path>
            </a:pathLst>
          </a:custGeom>
          <a:solidFill>
            <a:schemeClr val="accent3"/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-752683" y="-746794"/>
            <a:ext cx="5751410" cy="2173616"/>
          </a:xfrm>
          <a:custGeom>
            <a:avLst/>
            <a:gdLst>
              <a:gd name="connsiteX0" fmla="*/ 1025079 w 5751410"/>
              <a:gd name="connsiteY0" fmla="*/ 1836218 h 2173616"/>
              <a:gd name="connsiteX1" fmla="*/ 1446680 w 5751410"/>
              <a:gd name="connsiteY1" fmla="*/ 1261664 h 2173616"/>
              <a:gd name="connsiteX2" fmla="*/ 2671986 w 5751410"/>
              <a:gd name="connsiteY2" fmla="*/ 888315 h 2173616"/>
              <a:gd name="connsiteX3" fmla="*/ 3959517 w 5751410"/>
              <a:gd name="connsiteY3" fmla="*/ 1206146 h 2173616"/>
              <a:gd name="connsiteX4" fmla="*/ 5266237 w 5751410"/>
              <a:gd name="connsiteY4" fmla="*/ 1223658 h 2173616"/>
              <a:gd name="connsiteX5" fmla="*/ 5747640 w 5751410"/>
              <a:gd name="connsiteY5" fmla="*/ 719712 h 2173616"/>
              <a:gd name="connsiteX6" fmla="*/ 5391059 w 5751410"/>
              <a:gd name="connsiteY6" fmla="*/ 134911 h 2173616"/>
              <a:gd name="connsiteX7" fmla="*/ 4679946 w 5751410"/>
              <a:gd name="connsiteY7" fmla="*/ 2264 h 2173616"/>
              <a:gd name="connsiteX8" fmla="*/ 1232806 w 5751410"/>
              <a:gd name="connsiteY8" fmla="*/ 320281 h 2173616"/>
              <a:gd name="connsiteX9" fmla="*/ 421834 w 5751410"/>
              <a:gd name="connsiteY9" fmla="*/ 591723 h 2173616"/>
              <a:gd name="connsiteX10" fmla="*/ 53143 w 5751410"/>
              <a:gd name="connsiteY10" fmla="*/ 1265576 h 2173616"/>
              <a:gd name="connsiteX11" fmla="*/ 147226 w 5751410"/>
              <a:gd name="connsiteY11" fmla="*/ 2129457 h 2173616"/>
              <a:gd name="connsiteX12" fmla="*/ 1025079 w 5751410"/>
              <a:gd name="connsiteY12" fmla="*/ 1836218 h 217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51410" h="2173616">
                <a:moveTo>
                  <a:pt x="1025079" y="1836218"/>
                </a:moveTo>
                <a:cubicBezTo>
                  <a:pt x="1187721" y="1662585"/>
                  <a:pt x="1284784" y="1435856"/>
                  <a:pt x="1446680" y="1261664"/>
                </a:cubicBezTo>
                <a:cubicBezTo>
                  <a:pt x="1748116" y="937499"/>
                  <a:pt x="2231569" y="843789"/>
                  <a:pt x="2671986" y="888315"/>
                </a:cubicBezTo>
                <a:cubicBezTo>
                  <a:pt x="3112403" y="932841"/>
                  <a:pt x="3531209" y="1094365"/>
                  <a:pt x="3959517" y="1206146"/>
                </a:cubicBezTo>
                <a:cubicBezTo>
                  <a:pt x="4387825" y="1317927"/>
                  <a:pt x="4851529" y="1378475"/>
                  <a:pt x="5266237" y="1223658"/>
                </a:cubicBezTo>
                <a:cubicBezTo>
                  <a:pt x="5495015" y="1138146"/>
                  <a:pt x="5715783" y="961904"/>
                  <a:pt x="5747640" y="719712"/>
                </a:cubicBezTo>
                <a:cubicBezTo>
                  <a:pt x="5779312" y="478451"/>
                  <a:pt x="5607169" y="246506"/>
                  <a:pt x="5391059" y="134911"/>
                </a:cubicBezTo>
                <a:cubicBezTo>
                  <a:pt x="5174763" y="23317"/>
                  <a:pt x="4923070" y="7295"/>
                  <a:pt x="4679946" y="2264"/>
                </a:cubicBezTo>
                <a:cubicBezTo>
                  <a:pt x="3524875" y="-21768"/>
                  <a:pt x="2375580" y="149629"/>
                  <a:pt x="1232806" y="320281"/>
                </a:cubicBezTo>
                <a:cubicBezTo>
                  <a:pt x="947391" y="362944"/>
                  <a:pt x="647446" y="411755"/>
                  <a:pt x="421834" y="591723"/>
                </a:cubicBezTo>
                <a:cubicBezTo>
                  <a:pt x="217089" y="754737"/>
                  <a:pt x="100837" y="1008480"/>
                  <a:pt x="53143" y="1265576"/>
                </a:cubicBezTo>
                <a:cubicBezTo>
                  <a:pt x="14393" y="1474234"/>
                  <a:pt x="-81180" y="1994947"/>
                  <a:pt x="147226" y="2129457"/>
                </a:cubicBezTo>
                <a:cubicBezTo>
                  <a:pt x="400782" y="2279057"/>
                  <a:pt x="857594" y="2015067"/>
                  <a:pt x="1025079" y="183621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-674948" y="-480540"/>
            <a:ext cx="8306320" cy="2695663"/>
          </a:xfrm>
          <a:custGeom>
            <a:avLst/>
            <a:gdLst>
              <a:gd name="connsiteX0" fmla="*/ 0 w 8306320"/>
              <a:gd name="connsiteY0" fmla="*/ 2687215 h 2695663"/>
              <a:gd name="connsiteX1" fmla="*/ 1524507 w 8306320"/>
              <a:gd name="connsiteY1" fmla="*/ 2233757 h 2695663"/>
              <a:gd name="connsiteX2" fmla="*/ 2474273 w 8306320"/>
              <a:gd name="connsiteY2" fmla="*/ 1452594 h 2695663"/>
              <a:gd name="connsiteX3" fmla="*/ 4050199 w 8306320"/>
              <a:gd name="connsiteY3" fmla="*/ 1466567 h 2695663"/>
              <a:gd name="connsiteX4" fmla="*/ 5626870 w 8306320"/>
              <a:gd name="connsiteY4" fmla="*/ 1489482 h 2695663"/>
              <a:gd name="connsiteX5" fmla="*/ 6590608 w 8306320"/>
              <a:gd name="connsiteY5" fmla="*/ 1007706 h 2695663"/>
              <a:gd name="connsiteX6" fmla="*/ 7460265 w 8306320"/>
              <a:gd name="connsiteY6" fmla="*/ 1160659 h 2695663"/>
              <a:gd name="connsiteX7" fmla="*/ 8169888 w 8306320"/>
              <a:gd name="connsiteY7" fmla="*/ 795508 h 2695663"/>
              <a:gd name="connsiteX8" fmla="*/ 8235466 w 8306320"/>
              <a:gd name="connsiteY8" fmla="*/ 0 h 269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6320" h="2695663">
                <a:moveTo>
                  <a:pt x="0" y="2687215"/>
                </a:moveTo>
                <a:cubicBezTo>
                  <a:pt x="540834" y="2736213"/>
                  <a:pt x="1098248" y="2570404"/>
                  <a:pt x="1524507" y="2233757"/>
                </a:cubicBezTo>
                <a:cubicBezTo>
                  <a:pt x="1847554" y="1978710"/>
                  <a:pt x="2102042" y="1628090"/>
                  <a:pt x="2474273" y="1452594"/>
                </a:cubicBezTo>
                <a:cubicBezTo>
                  <a:pt x="2959216" y="1224002"/>
                  <a:pt x="3528740" y="1342490"/>
                  <a:pt x="4050199" y="1466567"/>
                </a:cubicBezTo>
                <a:cubicBezTo>
                  <a:pt x="4571657" y="1590644"/>
                  <a:pt x="5139504" y="1712485"/>
                  <a:pt x="5626870" y="1489482"/>
                </a:cubicBezTo>
                <a:cubicBezTo>
                  <a:pt x="5956624" y="1338577"/>
                  <a:pt x="6229183" y="1036955"/>
                  <a:pt x="6590608" y="1007706"/>
                </a:cubicBezTo>
                <a:cubicBezTo>
                  <a:pt x="6885338" y="983859"/>
                  <a:pt x="7164790" y="1151344"/>
                  <a:pt x="7460265" y="1160659"/>
                </a:cubicBezTo>
                <a:cubicBezTo>
                  <a:pt x="7737854" y="1169415"/>
                  <a:pt x="8015630" y="1026522"/>
                  <a:pt x="8169888" y="795508"/>
                </a:cubicBezTo>
                <a:cubicBezTo>
                  <a:pt x="8324145" y="564494"/>
                  <a:pt x="8349855" y="253184"/>
                  <a:pt x="8235466" y="0"/>
                </a:cubicBezTo>
              </a:path>
            </a:pathLst>
          </a:custGeom>
          <a:noFill/>
          <a:ln w="18620" cap="flat">
            <a:solidFill>
              <a:srgbClr val="7EC6F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9950919" y="-751479"/>
            <a:ext cx="3070660" cy="1912639"/>
          </a:xfrm>
          <a:custGeom>
            <a:avLst/>
            <a:gdLst>
              <a:gd name="connsiteX0" fmla="*/ 911795 w 3070660"/>
              <a:gd name="connsiteY0" fmla="*/ 1080233 h 1912639"/>
              <a:gd name="connsiteX1" fmla="*/ 1398228 w 3070660"/>
              <a:gd name="connsiteY1" fmla="*/ 1088431 h 1912639"/>
              <a:gd name="connsiteX2" fmla="*/ 1830076 w 3070660"/>
              <a:gd name="connsiteY2" fmla="*/ 1281439 h 1912639"/>
              <a:gd name="connsiteX3" fmla="*/ 2047863 w 3070660"/>
              <a:gd name="connsiteY3" fmla="*/ 1737133 h 1912639"/>
              <a:gd name="connsiteX4" fmla="*/ 2658186 w 3070660"/>
              <a:gd name="connsiteY4" fmla="*/ 1861024 h 1912639"/>
              <a:gd name="connsiteX5" fmla="*/ 3045508 w 3070660"/>
              <a:gd name="connsiteY5" fmla="*/ 1335280 h 1912639"/>
              <a:gd name="connsiteX6" fmla="*/ 2576214 w 3070660"/>
              <a:gd name="connsiteY6" fmla="*/ 212440 h 1912639"/>
              <a:gd name="connsiteX7" fmla="*/ 1561429 w 3070660"/>
              <a:gd name="connsiteY7" fmla="*/ 11234 h 1912639"/>
              <a:gd name="connsiteX8" fmla="*/ 40276 w 3070660"/>
              <a:gd name="connsiteY8" fmla="*/ 269076 h 1912639"/>
              <a:gd name="connsiteX9" fmla="*/ 911795 w 3070660"/>
              <a:gd name="connsiteY9" fmla="*/ 1080233 h 191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660" h="1912639">
                <a:moveTo>
                  <a:pt x="911795" y="1080233"/>
                </a:moveTo>
                <a:cubicBezTo>
                  <a:pt x="1073319" y="1094951"/>
                  <a:pt x="1236518" y="1075390"/>
                  <a:pt x="1398228" y="1088431"/>
                </a:cubicBezTo>
                <a:cubicBezTo>
                  <a:pt x="1559939" y="1101472"/>
                  <a:pt x="1729287" y="1154381"/>
                  <a:pt x="1830076" y="1281439"/>
                </a:cubicBezTo>
                <a:cubicBezTo>
                  <a:pt x="1935336" y="1413900"/>
                  <a:pt x="1947073" y="1601319"/>
                  <a:pt x="2047863" y="1737133"/>
                </a:cubicBezTo>
                <a:cubicBezTo>
                  <a:pt x="2181999" y="1918032"/>
                  <a:pt x="2455305" y="1958646"/>
                  <a:pt x="2658186" y="1861024"/>
                </a:cubicBezTo>
                <a:cubicBezTo>
                  <a:pt x="2861069" y="1763588"/>
                  <a:pt x="2994275" y="1554558"/>
                  <a:pt x="3045508" y="1335280"/>
                </a:cubicBezTo>
                <a:cubicBezTo>
                  <a:pt x="3144062" y="913307"/>
                  <a:pt x="2945836" y="438797"/>
                  <a:pt x="2576214" y="212440"/>
                </a:cubicBezTo>
                <a:cubicBezTo>
                  <a:pt x="2278132" y="29865"/>
                  <a:pt x="1910931" y="8999"/>
                  <a:pt x="1561429" y="11234"/>
                </a:cubicBezTo>
                <a:cubicBezTo>
                  <a:pt x="1220310" y="13470"/>
                  <a:pt x="239619" y="-86201"/>
                  <a:pt x="40276" y="269076"/>
                </a:cubicBezTo>
                <a:cubicBezTo>
                  <a:pt x="-187944" y="676704"/>
                  <a:pt x="615016" y="1053033"/>
                  <a:pt x="911795" y="1080233"/>
                </a:cubicBezTo>
                <a:close/>
              </a:path>
            </a:pathLst>
          </a:custGeom>
          <a:solidFill>
            <a:schemeClr val="accent3"/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9788312" y="-435455"/>
            <a:ext cx="3016596" cy="1821144"/>
          </a:xfrm>
          <a:custGeom>
            <a:avLst/>
            <a:gdLst>
              <a:gd name="connsiteX0" fmla="*/ 0 w 3016596"/>
              <a:gd name="connsiteY0" fmla="*/ 0 h 1821144"/>
              <a:gd name="connsiteX1" fmla="*/ 787311 w 3016596"/>
              <a:gd name="connsiteY1" fmla="*/ 897974 h 1821144"/>
              <a:gd name="connsiteX2" fmla="*/ 1767630 w 3016596"/>
              <a:gd name="connsiteY2" fmla="*/ 1102347 h 1821144"/>
              <a:gd name="connsiteX3" fmla="*/ 2204508 w 3016596"/>
              <a:gd name="connsiteY3" fmla="*/ 1653055 h 1821144"/>
              <a:gd name="connsiteX4" fmla="*/ 3016597 w 3016596"/>
              <a:gd name="connsiteY4" fmla="*/ 1709504 h 182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596" h="1821144">
                <a:moveTo>
                  <a:pt x="0" y="0"/>
                </a:moveTo>
                <a:cubicBezTo>
                  <a:pt x="41731" y="422905"/>
                  <a:pt x="373535" y="801283"/>
                  <a:pt x="787311" y="897974"/>
                </a:cubicBezTo>
                <a:cubicBezTo>
                  <a:pt x="1116692" y="974917"/>
                  <a:pt x="1499356" y="896297"/>
                  <a:pt x="1767630" y="1102347"/>
                </a:cubicBezTo>
                <a:cubicBezTo>
                  <a:pt x="1954305" y="1245613"/>
                  <a:pt x="2032366" y="1492649"/>
                  <a:pt x="2204508" y="1653055"/>
                </a:cubicBezTo>
                <a:cubicBezTo>
                  <a:pt x="2419313" y="1853142"/>
                  <a:pt x="2776268" y="1877921"/>
                  <a:pt x="3016597" y="1709504"/>
                </a:cubicBezTo>
              </a:path>
            </a:pathLst>
          </a:custGeom>
          <a:noFill/>
          <a:ln w="18620" cap="flat">
            <a:solidFill>
              <a:srgbClr val="7EC6F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-1043374" y="5738567"/>
            <a:ext cx="2783134" cy="2154410"/>
          </a:xfrm>
          <a:custGeom>
            <a:avLst/>
            <a:gdLst>
              <a:gd name="connsiteX0" fmla="*/ 1215913 w 2783134"/>
              <a:gd name="connsiteY0" fmla="*/ 204387 h 2154410"/>
              <a:gd name="connsiteX1" fmla="*/ 1772583 w 2783134"/>
              <a:gd name="connsiteY1" fmla="*/ 798130 h 2154410"/>
              <a:gd name="connsiteX2" fmla="*/ 2511828 w 2783134"/>
              <a:gd name="connsiteY2" fmla="*/ 904508 h 2154410"/>
              <a:gd name="connsiteX3" fmla="*/ 2757001 w 2783134"/>
              <a:gd name="connsiteY3" fmla="*/ 1548740 h 2154410"/>
              <a:gd name="connsiteX4" fmla="*/ 2232375 w 2783134"/>
              <a:gd name="connsiteY4" fmla="*/ 2052872 h 2154410"/>
              <a:gd name="connsiteX5" fmla="*/ 1490708 w 2783134"/>
              <a:gd name="connsiteY5" fmla="*/ 2154406 h 2154410"/>
              <a:gd name="connsiteX6" fmla="*/ 289249 w 2783134"/>
              <a:gd name="connsiteY6" fmla="*/ 1799688 h 2154410"/>
              <a:gd name="connsiteX7" fmla="*/ 4393 w 2783134"/>
              <a:gd name="connsiteY7" fmla="*/ 937298 h 2154410"/>
              <a:gd name="connsiteX8" fmla="*/ 394509 w 2783134"/>
              <a:gd name="connsiteY8" fmla="*/ 68201 h 2154410"/>
              <a:gd name="connsiteX9" fmla="*/ 1215913 w 2783134"/>
              <a:gd name="connsiteY9" fmla="*/ 204387 h 215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3134" h="2154410">
                <a:moveTo>
                  <a:pt x="1215913" y="204387"/>
                </a:moveTo>
                <a:cubicBezTo>
                  <a:pt x="1416560" y="391434"/>
                  <a:pt x="1520330" y="690448"/>
                  <a:pt x="1772583" y="798130"/>
                </a:cubicBezTo>
                <a:cubicBezTo>
                  <a:pt x="2003410" y="896684"/>
                  <a:pt x="2284726" y="797571"/>
                  <a:pt x="2511828" y="904508"/>
                </a:cubicBezTo>
                <a:cubicBezTo>
                  <a:pt x="2738929" y="1011446"/>
                  <a:pt x="2833571" y="1309715"/>
                  <a:pt x="2757001" y="1548740"/>
                </a:cubicBezTo>
                <a:cubicBezTo>
                  <a:pt x="2680617" y="1787765"/>
                  <a:pt x="2467115" y="1964192"/>
                  <a:pt x="2232375" y="2052872"/>
                </a:cubicBezTo>
                <a:cubicBezTo>
                  <a:pt x="1997635" y="2141552"/>
                  <a:pt x="1741656" y="2154220"/>
                  <a:pt x="1490708" y="2154406"/>
                </a:cubicBezTo>
                <a:cubicBezTo>
                  <a:pt x="1061655" y="2154966"/>
                  <a:pt x="591430" y="2104664"/>
                  <a:pt x="289249" y="1799688"/>
                </a:cubicBezTo>
                <a:cubicBezTo>
                  <a:pt x="69226" y="1577989"/>
                  <a:pt x="-21875" y="1248794"/>
                  <a:pt x="4393" y="937298"/>
                </a:cubicBezTo>
                <a:cubicBezTo>
                  <a:pt x="27122" y="666229"/>
                  <a:pt x="143561" y="209045"/>
                  <a:pt x="394509" y="68201"/>
                </a:cubicBezTo>
                <a:cubicBezTo>
                  <a:pt x="644340" y="-71899"/>
                  <a:pt x="1016943" y="18831"/>
                  <a:pt x="1215913" y="20438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-809644" y="5569865"/>
            <a:ext cx="2830582" cy="2363349"/>
          </a:xfrm>
          <a:custGeom>
            <a:avLst/>
            <a:gdLst>
              <a:gd name="connsiteX0" fmla="*/ 0 w 2830582"/>
              <a:gd name="connsiteY0" fmla="*/ 181012 h 2363349"/>
              <a:gd name="connsiteX1" fmla="*/ 1223630 w 2830582"/>
              <a:gd name="connsiteY1" fmla="*/ 249199 h 2363349"/>
              <a:gd name="connsiteX2" fmla="*/ 1799861 w 2830582"/>
              <a:gd name="connsiteY2" fmla="*/ 806613 h 2363349"/>
              <a:gd name="connsiteX3" fmla="*/ 2453593 w 2830582"/>
              <a:gd name="connsiteY3" fmla="*/ 906843 h 2363349"/>
              <a:gd name="connsiteX4" fmla="*/ 2829922 w 2830582"/>
              <a:gd name="connsiteY4" fmla="*/ 1583678 h 2363349"/>
              <a:gd name="connsiteX5" fmla="*/ 2574875 w 2830582"/>
              <a:gd name="connsiteY5" fmla="*/ 2363350 h 236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0582" h="2363349">
                <a:moveTo>
                  <a:pt x="0" y="181012"/>
                </a:moveTo>
                <a:cubicBezTo>
                  <a:pt x="355277" y="-84841"/>
                  <a:pt x="900210" y="-54287"/>
                  <a:pt x="1223630" y="249199"/>
                </a:cubicBezTo>
                <a:cubicBezTo>
                  <a:pt x="1420550" y="434010"/>
                  <a:pt x="1548353" y="708432"/>
                  <a:pt x="1799861" y="806613"/>
                </a:cubicBezTo>
                <a:cubicBezTo>
                  <a:pt x="2006283" y="887095"/>
                  <a:pt x="2247357" y="825988"/>
                  <a:pt x="2453593" y="906843"/>
                </a:cubicBezTo>
                <a:cubicBezTo>
                  <a:pt x="2710131" y="1007446"/>
                  <a:pt x="2841101" y="1308510"/>
                  <a:pt x="2829922" y="1583678"/>
                </a:cubicBezTo>
                <a:cubicBezTo>
                  <a:pt x="2818745" y="1859031"/>
                  <a:pt x="2695599" y="2115755"/>
                  <a:pt x="2574875" y="2363350"/>
                </a:cubicBezTo>
              </a:path>
            </a:pathLst>
          </a:custGeom>
          <a:noFill/>
          <a:ln w="18620" cap="flat">
            <a:solidFill>
              <a:srgbClr val="3F4D9B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6470519" y="4335245"/>
            <a:ext cx="6853647" cy="3431996"/>
          </a:xfrm>
          <a:custGeom>
            <a:avLst/>
            <a:gdLst>
              <a:gd name="connsiteX0" fmla="*/ 5432317 w 6853647"/>
              <a:gd name="connsiteY0" fmla="*/ 175981 h 3431996"/>
              <a:gd name="connsiteX1" fmla="*/ 5044437 w 6853647"/>
              <a:gd name="connsiteY1" fmla="*/ 832508 h 3431996"/>
              <a:gd name="connsiteX2" fmla="*/ 4511987 w 6853647"/>
              <a:gd name="connsiteY2" fmla="*/ 1004092 h 3431996"/>
              <a:gd name="connsiteX3" fmla="*/ 3943208 w 6853647"/>
              <a:gd name="connsiteY3" fmla="*/ 920815 h 3431996"/>
              <a:gd name="connsiteX4" fmla="*/ 2985430 w 6853647"/>
              <a:gd name="connsiteY4" fmla="*/ 1132640 h 3431996"/>
              <a:gd name="connsiteX5" fmla="*/ 2551721 w 6853647"/>
              <a:gd name="connsiteY5" fmla="*/ 1598022 h 3431996"/>
              <a:gd name="connsiteX6" fmla="*/ 1899478 w 6853647"/>
              <a:gd name="connsiteY6" fmla="*/ 1774077 h 3431996"/>
              <a:gd name="connsiteX7" fmla="*/ 1213143 w 6853647"/>
              <a:gd name="connsiteY7" fmla="*/ 1726570 h 3431996"/>
              <a:gd name="connsiteX8" fmla="*/ 306971 w 6853647"/>
              <a:gd name="connsiteY8" fmla="*/ 2000806 h 3431996"/>
              <a:gd name="connsiteX9" fmla="*/ 43541 w 6853647"/>
              <a:gd name="connsiteY9" fmla="*/ 2867109 h 3431996"/>
              <a:gd name="connsiteX10" fmla="*/ 563882 w 6853647"/>
              <a:gd name="connsiteY10" fmla="*/ 3326342 h 3431996"/>
              <a:gd name="connsiteX11" fmla="*/ 1269406 w 6853647"/>
              <a:gd name="connsiteY11" fmla="*/ 3425641 h 3431996"/>
              <a:gd name="connsiteX12" fmla="*/ 3822485 w 6853647"/>
              <a:gd name="connsiteY12" fmla="*/ 3358945 h 3431996"/>
              <a:gd name="connsiteX13" fmla="*/ 5702641 w 6853647"/>
              <a:gd name="connsiteY13" fmla="*/ 3259460 h 3431996"/>
              <a:gd name="connsiteX14" fmla="*/ 6543234 w 6853647"/>
              <a:gd name="connsiteY14" fmla="*/ 3007580 h 3431996"/>
              <a:gd name="connsiteX15" fmla="*/ 6809832 w 6853647"/>
              <a:gd name="connsiteY15" fmla="*/ 2352916 h 3431996"/>
              <a:gd name="connsiteX16" fmla="*/ 6627257 w 6853647"/>
              <a:gd name="connsiteY16" fmla="*/ 423390 h 3431996"/>
              <a:gd name="connsiteX17" fmla="*/ 5432317 w 6853647"/>
              <a:gd name="connsiteY17" fmla="*/ 175981 h 343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53647" h="3431996">
                <a:moveTo>
                  <a:pt x="5432317" y="175981"/>
                </a:moveTo>
                <a:cubicBezTo>
                  <a:pt x="5249742" y="355390"/>
                  <a:pt x="5226826" y="652914"/>
                  <a:pt x="5044437" y="832508"/>
                </a:cubicBezTo>
                <a:cubicBezTo>
                  <a:pt x="4907878" y="967018"/>
                  <a:pt x="4703505" y="1010799"/>
                  <a:pt x="4511987" y="1004092"/>
                </a:cubicBezTo>
                <a:cubicBezTo>
                  <a:pt x="4320283" y="997385"/>
                  <a:pt x="4133049" y="947084"/>
                  <a:pt x="3943208" y="920815"/>
                </a:cubicBezTo>
                <a:cubicBezTo>
                  <a:pt x="3609356" y="874612"/>
                  <a:pt x="3241223" y="912990"/>
                  <a:pt x="2985430" y="1132640"/>
                </a:cubicBezTo>
                <a:cubicBezTo>
                  <a:pt x="2824280" y="1271062"/>
                  <a:pt x="2721068" y="1469660"/>
                  <a:pt x="2551721" y="1598022"/>
                </a:cubicBezTo>
                <a:cubicBezTo>
                  <a:pt x="2368772" y="1736444"/>
                  <a:pt x="2128816" y="1776685"/>
                  <a:pt x="1899478" y="1774077"/>
                </a:cubicBezTo>
                <a:cubicBezTo>
                  <a:pt x="1670141" y="1771469"/>
                  <a:pt x="1442480" y="1730855"/>
                  <a:pt x="1213143" y="1726570"/>
                </a:cubicBezTo>
                <a:cubicBezTo>
                  <a:pt x="890841" y="1720608"/>
                  <a:pt x="554380" y="1794011"/>
                  <a:pt x="306971" y="2000806"/>
                </a:cubicBezTo>
                <a:cubicBezTo>
                  <a:pt x="59563" y="2207601"/>
                  <a:pt x="-74761" y="2566977"/>
                  <a:pt x="43541" y="2867109"/>
                </a:cubicBezTo>
                <a:cubicBezTo>
                  <a:pt x="131103" y="3088994"/>
                  <a:pt x="339015" y="3246233"/>
                  <a:pt x="563882" y="3326342"/>
                </a:cubicBezTo>
                <a:cubicBezTo>
                  <a:pt x="788561" y="3406266"/>
                  <a:pt x="1030940" y="3418934"/>
                  <a:pt x="1269406" y="3425641"/>
                </a:cubicBezTo>
                <a:cubicBezTo>
                  <a:pt x="2120618" y="3448929"/>
                  <a:pt x="2972204" y="3404030"/>
                  <a:pt x="3822485" y="3358945"/>
                </a:cubicBezTo>
                <a:cubicBezTo>
                  <a:pt x="4449203" y="3325783"/>
                  <a:pt x="5075922" y="3292622"/>
                  <a:pt x="5702641" y="3259460"/>
                </a:cubicBezTo>
                <a:cubicBezTo>
                  <a:pt x="6001655" y="3243624"/>
                  <a:pt x="6328614" y="3216051"/>
                  <a:pt x="6543234" y="3007580"/>
                </a:cubicBezTo>
                <a:cubicBezTo>
                  <a:pt x="6715377" y="2840281"/>
                  <a:pt x="6776670" y="2590823"/>
                  <a:pt x="6809832" y="2352916"/>
                </a:cubicBezTo>
                <a:cubicBezTo>
                  <a:pt x="6896648" y="1729551"/>
                  <a:pt x="6863673" y="1013966"/>
                  <a:pt x="6627257" y="423390"/>
                </a:cubicBezTo>
                <a:cubicBezTo>
                  <a:pt x="6459026" y="2534"/>
                  <a:pt x="5764121" y="-150047"/>
                  <a:pt x="5432317" y="175981"/>
                </a:cubicBezTo>
                <a:close/>
              </a:path>
            </a:pathLst>
          </a:custGeom>
          <a:solidFill>
            <a:schemeClr val="accent3"/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7568302" y="5115556"/>
            <a:ext cx="5496618" cy="2363372"/>
          </a:xfrm>
          <a:custGeom>
            <a:avLst/>
            <a:gdLst>
              <a:gd name="connsiteX0" fmla="*/ 4003849 w 5496618"/>
              <a:gd name="connsiteY0" fmla="*/ 754182 h 2363372"/>
              <a:gd name="connsiteX1" fmla="*/ 2937085 w 5496618"/>
              <a:gd name="connsiteY1" fmla="*/ 659540 h 2363372"/>
              <a:gd name="connsiteX2" fmla="*/ 1880754 w 5496618"/>
              <a:gd name="connsiteY2" fmla="*/ 658236 h 2363372"/>
              <a:gd name="connsiteX3" fmla="*/ 1406617 w 5496618"/>
              <a:gd name="connsiteY3" fmla="*/ 1225711 h 2363372"/>
              <a:gd name="connsiteX4" fmla="*/ 871000 w 5496618"/>
              <a:gd name="connsiteY4" fmla="*/ 1391333 h 2363372"/>
              <a:gd name="connsiteX5" fmla="*/ 314516 w 5496618"/>
              <a:gd name="connsiteY5" fmla="*/ 1493054 h 2363372"/>
              <a:gd name="connsiteX6" fmla="*/ 412 w 5496618"/>
              <a:gd name="connsiteY6" fmla="*/ 1925274 h 2363372"/>
              <a:gd name="connsiteX7" fmla="*/ 334078 w 5496618"/>
              <a:gd name="connsiteY7" fmla="*/ 2315017 h 2363372"/>
              <a:gd name="connsiteX8" fmla="*/ 873236 w 5496618"/>
              <a:gd name="connsiteY8" fmla="*/ 2356003 h 2363372"/>
              <a:gd name="connsiteX9" fmla="*/ 4630008 w 5496618"/>
              <a:gd name="connsiteY9" fmla="*/ 2147532 h 2363372"/>
              <a:gd name="connsiteX10" fmla="*/ 5125385 w 5496618"/>
              <a:gd name="connsiteY10" fmla="*/ 2026250 h 2363372"/>
              <a:gd name="connsiteX11" fmla="*/ 5402043 w 5496618"/>
              <a:gd name="connsiteY11" fmla="*/ 1529196 h 2363372"/>
              <a:gd name="connsiteX12" fmla="*/ 5187796 w 5496618"/>
              <a:gd name="connsiteY12" fmla="*/ 60208 h 2363372"/>
              <a:gd name="connsiteX13" fmla="*/ 4003849 w 5496618"/>
              <a:gd name="connsiteY13" fmla="*/ 754182 h 236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96618" h="2363372">
                <a:moveTo>
                  <a:pt x="4003849" y="754182"/>
                </a:moveTo>
                <a:cubicBezTo>
                  <a:pt x="3677821" y="925579"/>
                  <a:pt x="3283234" y="785853"/>
                  <a:pt x="2937085" y="659540"/>
                </a:cubicBezTo>
                <a:cubicBezTo>
                  <a:pt x="2591123" y="533228"/>
                  <a:pt x="2171757" y="432253"/>
                  <a:pt x="1880754" y="658236"/>
                </a:cubicBezTo>
                <a:cubicBezTo>
                  <a:pt x="1685138" y="810072"/>
                  <a:pt x="1603165" y="1074993"/>
                  <a:pt x="1406617" y="1225711"/>
                </a:cubicBezTo>
                <a:cubicBezTo>
                  <a:pt x="1256272" y="1341032"/>
                  <a:pt x="1059537" y="1373635"/>
                  <a:pt x="871000" y="1391333"/>
                </a:cubicBezTo>
                <a:cubicBezTo>
                  <a:pt x="682276" y="1409032"/>
                  <a:pt x="487963" y="1416484"/>
                  <a:pt x="314516" y="1493054"/>
                </a:cubicBezTo>
                <a:cubicBezTo>
                  <a:pt x="141256" y="1569438"/>
                  <a:pt x="-8904" y="1736178"/>
                  <a:pt x="412" y="1925274"/>
                </a:cubicBezTo>
                <a:cubicBezTo>
                  <a:pt x="9354" y="2106546"/>
                  <a:pt x="162867" y="2254655"/>
                  <a:pt x="334078" y="2315017"/>
                </a:cubicBezTo>
                <a:cubicBezTo>
                  <a:pt x="505289" y="2375379"/>
                  <a:pt x="691964" y="2366064"/>
                  <a:pt x="873236" y="2356003"/>
                </a:cubicBezTo>
                <a:cubicBezTo>
                  <a:pt x="2125555" y="2286513"/>
                  <a:pt x="3377875" y="2217022"/>
                  <a:pt x="4630008" y="2147532"/>
                </a:cubicBezTo>
                <a:cubicBezTo>
                  <a:pt x="4802151" y="2138031"/>
                  <a:pt x="4984355" y="2125176"/>
                  <a:pt x="5125385" y="2026250"/>
                </a:cubicBezTo>
                <a:cubicBezTo>
                  <a:pt x="5284300" y="1914841"/>
                  <a:pt x="5357331" y="1717920"/>
                  <a:pt x="5402043" y="1529196"/>
                </a:cubicBezTo>
                <a:cubicBezTo>
                  <a:pt x="5493517" y="1142248"/>
                  <a:pt x="5631380" y="301841"/>
                  <a:pt x="5187796" y="60208"/>
                </a:cubicBezTo>
                <a:cubicBezTo>
                  <a:pt x="4672299" y="-221107"/>
                  <a:pt x="4365460" y="564154"/>
                  <a:pt x="4003849" y="75418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21" name="任意多边形: 形状 20"/>
          <p:cNvSpPr/>
          <p:nvPr/>
        </p:nvSpPr>
        <p:spPr>
          <a:xfrm>
            <a:off x="6063914" y="4108093"/>
            <a:ext cx="6706529" cy="3536727"/>
          </a:xfrm>
          <a:custGeom>
            <a:avLst/>
            <a:gdLst>
              <a:gd name="connsiteX0" fmla="*/ 6706530 w 6706529"/>
              <a:gd name="connsiteY0" fmla="*/ 86048 h 3536727"/>
              <a:gd name="connsiteX1" fmla="*/ 5774462 w 6706529"/>
              <a:gd name="connsiteY1" fmla="*/ 216086 h 3536727"/>
              <a:gd name="connsiteX2" fmla="*/ 5249277 w 6706529"/>
              <a:gd name="connsiteY2" fmla="*/ 867769 h 3536727"/>
              <a:gd name="connsiteX3" fmla="*/ 3221011 w 6706529"/>
              <a:gd name="connsiteY3" fmla="*/ 1169764 h 3536727"/>
              <a:gd name="connsiteX4" fmla="*/ 2788046 w 6706529"/>
              <a:gd name="connsiteY4" fmla="*/ 1627135 h 3536727"/>
              <a:gd name="connsiteX5" fmla="*/ 1887464 w 6706529"/>
              <a:gd name="connsiteY5" fmla="*/ 1925404 h 3536727"/>
              <a:gd name="connsiteX6" fmla="*/ 924098 w 6706529"/>
              <a:gd name="connsiteY6" fmla="*/ 1926149 h 3536727"/>
              <a:gd name="connsiteX7" fmla="*/ 110332 w 6706529"/>
              <a:gd name="connsiteY7" fmla="*/ 2375323 h 3536727"/>
              <a:gd name="connsiteX8" fmla="*/ 144239 w 6706529"/>
              <a:gd name="connsiteY8" fmla="*/ 3536727 h 353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06529" h="3536727">
                <a:moveTo>
                  <a:pt x="6706530" y="86048"/>
                </a:moveTo>
                <a:cubicBezTo>
                  <a:pt x="6409192" y="-66533"/>
                  <a:pt x="6018704" y="-11947"/>
                  <a:pt x="5774462" y="216086"/>
                </a:cubicBezTo>
                <a:cubicBezTo>
                  <a:pt x="5569716" y="407232"/>
                  <a:pt x="5470232" y="695813"/>
                  <a:pt x="5249277" y="867769"/>
                </a:cubicBezTo>
                <a:cubicBezTo>
                  <a:pt x="4696334" y="1298313"/>
                  <a:pt x="3786437" y="755802"/>
                  <a:pt x="3221011" y="1169764"/>
                </a:cubicBezTo>
                <a:cubicBezTo>
                  <a:pt x="3051290" y="1294028"/>
                  <a:pt x="2944726" y="1486664"/>
                  <a:pt x="2788046" y="1627135"/>
                </a:cubicBezTo>
                <a:cubicBezTo>
                  <a:pt x="2547531" y="1842500"/>
                  <a:pt x="2210138" y="1915716"/>
                  <a:pt x="1887464" y="1925404"/>
                </a:cubicBezTo>
                <a:cubicBezTo>
                  <a:pt x="1566280" y="1935092"/>
                  <a:pt x="1243419" y="1890193"/>
                  <a:pt x="924098" y="1926149"/>
                </a:cubicBezTo>
                <a:cubicBezTo>
                  <a:pt x="604777" y="1962292"/>
                  <a:pt x="273346" y="2098292"/>
                  <a:pt x="110332" y="2375323"/>
                </a:cubicBezTo>
                <a:cubicBezTo>
                  <a:pt x="-92178" y="2719794"/>
                  <a:pt x="23516" y="3155740"/>
                  <a:pt x="144239" y="3536727"/>
                </a:cubicBezTo>
              </a:path>
            </a:pathLst>
          </a:custGeom>
          <a:noFill/>
          <a:ln w="18620" cap="flat">
            <a:solidFill>
              <a:srgbClr val="7EC6F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grpSp>
        <p:nvGrpSpPr>
          <p:cNvPr id="610" name="图形 608"/>
          <p:cNvGrpSpPr/>
          <p:nvPr/>
        </p:nvGrpSpPr>
        <p:grpSpPr>
          <a:xfrm>
            <a:off x="583326" y="186800"/>
            <a:ext cx="11017498" cy="6488698"/>
            <a:chOff x="583326" y="186800"/>
            <a:chExt cx="11017498" cy="6488698"/>
          </a:xfrm>
        </p:grpSpPr>
        <p:grpSp>
          <p:nvGrpSpPr>
            <p:cNvPr id="611" name="图形 608"/>
            <p:cNvGrpSpPr/>
            <p:nvPr/>
          </p:nvGrpSpPr>
          <p:grpSpPr>
            <a:xfrm>
              <a:off x="6046898" y="740728"/>
              <a:ext cx="608292" cy="617460"/>
              <a:chOff x="6046898" y="740728"/>
              <a:chExt cx="608292" cy="617460"/>
            </a:xfrm>
          </p:grpSpPr>
          <p:sp>
            <p:nvSpPr>
              <p:cNvPr id="612" name="任意多边形: 形状 611"/>
              <p:cNvSpPr/>
              <p:nvPr/>
            </p:nvSpPr>
            <p:spPr>
              <a:xfrm rot="-723092">
                <a:off x="6105957" y="808956"/>
                <a:ext cx="502327" cy="502327"/>
              </a:xfrm>
              <a:custGeom>
                <a:avLst/>
                <a:gdLst>
                  <a:gd name="connsiteX0" fmla="*/ 502328 w 502327"/>
                  <a:gd name="connsiteY0" fmla="*/ 251164 h 502327"/>
                  <a:gd name="connsiteX1" fmla="*/ 251164 w 502327"/>
                  <a:gd name="connsiteY1" fmla="*/ 502328 h 502327"/>
                  <a:gd name="connsiteX2" fmla="*/ 0 w 502327"/>
                  <a:gd name="connsiteY2" fmla="*/ 251164 h 502327"/>
                  <a:gd name="connsiteX3" fmla="*/ 251164 w 502327"/>
                  <a:gd name="connsiteY3" fmla="*/ 0 h 502327"/>
                  <a:gd name="connsiteX4" fmla="*/ 502328 w 502327"/>
                  <a:gd name="connsiteY4" fmla="*/ 251164 h 5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327" h="502327">
                    <a:moveTo>
                      <a:pt x="502328" y="251164"/>
                    </a:moveTo>
                    <a:cubicBezTo>
                      <a:pt x="502328" y="389878"/>
                      <a:pt x="389878" y="502328"/>
                      <a:pt x="251164" y="502328"/>
                    </a:cubicBezTo>
                    <a:cubicBezTo>
                      <a:pt x="112450" y="502328"/>
                      <a:pt x="0" y="389878"/>
                      <a:pt x="0" y="251164"/>
                    </a:cubicBezTo>
                    <a:cubicBezTo>
                      <a:pt x="0" y="112450"/>
                      <a:pt x="112450" y="0"/>
                      <a:pt x="251164" y="0"/>
                    </a:cubicBezTo>
                    <a:cubicBezTo>
                      <a:pt x="389878" y="0"/>
                      <a:pt x="502328" y="112450"/>
                      <a:pt x="502328" y="251164"/>
                    </a:cubicBezTo>
                    <a:close/>
                  </a:path>
                </a:pathLst>
              </a:custGeom>
              <a:solidFill>
                <a:srgbClr val="7EC6F2"/>
              </a:solidFill>
              <a:ln w="186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13" name="任意多边形: 形状 612"/>
              <p:cNvSpPr/>
              <p:nvPr/>
            </p:nvSpPr>
            <p:spPr>
              <a:xfrm>
                <a:off x="6046898" y="740728"/>
                <a:ext cx="347675" cy="347675"/>
              </a:xfrm>
              <a:custGeom>
                <a:avLst/>
                <a:gdLst>
                  <a:gd name="connsiteX0" fmla="*/ 215791 w 347675"/>
                  <a:gd name="connsiteY0" fmla="*/ 342488 h 347675"/>
                  <a:gd name="connsiteX1" fmla="*/ 5187 w 347675"/>
                  <a:gd name="connsiteY1" fmla="*/ 215790 h 347675"/>
                  <a:gd name="connsiteX2" fmla="*/ 131885 w 347675"/>
                  <a:gd name="connsiteY2" fmla="*/ 5187 h 347675"/>
                  <a:gd name="connsiteX3" fmla="*/ 342489 w 347675"/>
                  <a:gd name="connsiteY3" fmla="*/ 131886 h 347675"/>
                  <a:gd name="connsiteX4" fmla="*/ 215791 w 347675"/>
                  <a:gd name="connsiteY4" fmla="*/ 342488 h 3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675" h="347675">
                    <a:moveTo>
                      <a:pt x="215791" y="342488"/>
                    </a:moveTo>
                    <a:cubicBezTo>
                      <a:pt x="122729" y="365660"/>
                      <a:pt x="28360" y="309039"/>
                      <a:pt x="5187" y="215790"/>
                    </a:cubicBezTo>
                    <a:cubicBezTo>
                      <a:pt x="-17984" y="122729"/>
                      <a:pt x="38637" y="28359"/>
                      <a:pt x="131885" y="5187"/>
                    </a:cubicBezTo>
                    <a:cubicBezTo>
                      <a:pt x="224947" y="-17985"/>
                      <a:pt x="319316" y="38637"/>
                      <a:pt x="342489" y="131886"/>
                    </a:cubicBezTo>
                    <a:cubicBezTo>
                      <a:pt x="365660" y="225134"/>
                      <a:pt x="309039" y="319316"/>
                      <a:pt x="215791" y="342488"/>
                    </a:cubicBezTo>
                    <a:close/>
                  </a:path>
                </a:pathLst>
              </a:custGeom>
              <a:noFill/>
              <a:ln w="56042" cap="flat">
                <a:solidFill>
                  <a:srgbClr val="3F4D9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  <p:sp>
          <p:nvSpPr>
            <p:cNvPr id="614" name="任意多边形: 形状 613"/>
            <p:cNvSpPr/>
            <p:nvPr/>
          </p:nvSpPr>
          <p:spPr>
            <a:xfrm>
              <a:off x="11301084" y="876164"/>
              <a:ext cx="299739" cy="299739"/>
            </a:xfrm>
            <a:custGeom>
              <a:avLst/>
              <a:gdLst>
                <a:gd name="connsiteX0" fmla="*/ 299740 w 299739"/>
                <a:gd name="connsiteY0" fmla="*/ 149870 h 299739"/>
                <a:gd name="connsiteX1" fmla="*/ 149870 w 299739"/>
                <a:gd name="connsiteY1" fmla="*/ 299740 h 299739"/>
                <a:gd name="connsiteX2" fmla="*/ 0 w 299739"/>
                <a:gd name="connsiteY2" fmla="*/ 149870 h 299739"/>
                <a:gd name="connsiteX3" fmla="*/ 149870 w 299739"/>
                <a:gd name="connsiteY3" fmla="*/ 0 h 299739"/>
                <a:gd name="connsiteX4" fmla="*/ 299740 w 299739"/>
                <a:gd name="connsiteY4" fmla="*/ 149870 h 2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739" h="299739">
                  <a:moveTo>
                    <a:pt x="299740" y="149870"/>
                  </a:moveTo>
                  <a:cubicBezTo>
                    <a:pt x="299740" y="232641"/>
                    <a:pt x="232641" y="299740"/>
                    <a:pt x="149870" y="299740"/>
                  </a:cubicBezTo>
                  <a:cubicBezTo>
                    <a:pt x="67099" y="299740"/>
                    <a:pt x="0" y="232641"/>
                    <a:pt x="0" y="149870"/>
                  </a:cubicBezTo>
                  <a:cubicBezTo>
                    <a:pt x="0" y="67099"/>
                    <a:pt x="67099" y="0"/>
                    <a:pt x="149870" y="0"/>
                  </a:cubicBezTo>
                  <a:cubicBezTo>
                    <a:pt x="232641" y="0"/>
                    <a:pt x="299740" y="67099"/>
                    <a:pt x="299740" y="149870"/>
                  </a:cubicBezTo>
                  <a:close/>
                </a:path>
              </a:pathLst>
            </a:custGeom>
            <a:noFill/>
            <a:ln w="56042" cap="flat">
              <a:solidFill>
                <a:srgbClr val="3F4D9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15" name="任意多边形: 形状 614"/>
            <p:cNvSpPr/>
            <p:nvPr/>
          </p:nvSpPr>
          <p:spPr>
            <a:xfrm>
              <a:off x="583326" y="3338554"/>
              <a:ext cx="213779" cy="213779"/>
            </a:xfrm>
            <a:custGeom>
              <a:avLst/>
              <a:gdLst>
                <a:gd name="connsiteX0" fmla="*/ 213780 w 213779"/>
                <a:gd name="connsiteY0" fmla="*/ 106890 h 213779"/>
                <a:gd name="connsiteX1" fmla="*/ 106890 w 213779"/>
                <a:gd name="connsiteY1" fmla="*/ 213780 h 213779"/>
                <a:gd name="connsiteX2" fmla="*/ 0 w 213779"/>
                <a:gd name="connsiteY2" fmla="*/ 106890 h 213779"/>
                <a:gd name="connsiteX3" fmla="*/ 106890 w 213779"/>
                <a:gd name="connsiteY3" fmla="*/ 0 h 213779"/>
                <a:gd name="connsiteX4" fmla="*/ 213780 w 213779"/>
                <a:gd name="connsiteY4" fmla="*/ 106890 h 21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9" h="213779">
                  <a:moveTo>
                    <a:pt x="213780" y="106890"/>
                  </a:moveTo>
                  <a:cubicBezTo>
                    <a:pt x="213780" y="165941"/>
                    <a:pt x="165941" y="213780"/>
                    <a:pt x="106890" y="213780"/>
                  </a:cubicBezTo>
                  <a:cubicBezTo>
                    <a:pt x="47839" y="213780"/>
                    <a:pt x="0" y="165941"/>
                    <a:pt x="0" y="106890"/>
                  </a:cubicBezTo>
                  <a:cubicBezTo>
                    <a:pt x="0" y="47839"/>
                    <a:pt x="47839" y="0"/>
                    <a:pt x="106890" y="0"/>
                  </a:cubicBezTo>
                  <a:cubicBezTo>
                    <a:pt x="165941" y="0"/>
                    <a:pt x="213780" y="47839"/>
                    <a:pt x="213780" y="106890"/>
                  </a:cubicBezTo>
                  <a:close/>
                </a:path>
              </a:pathLst>
            </a:custGeom>
            <a:noFill/>
            <a:ln w="56042" cap="flat">
              <a:solidFill>
                <a:srgbClr val="3F4D9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16" name="任意多边形: 形状 615"/>
            <p:cNvSpPr/>
            <p:nvPr/>
          </p:nvSpPr>
          <p:spPr>
            <a:xfrm>
              <a:off x="5608642" y="5400855"/>
              <a:ext cx="213779" cy="213779"/>
            </a:xfrm>
            <a:custGeom>
              <a:avLst/>
              <a:gdLst>
                <a:gd name="connsiteX0" fmla="*/ 213779 w 213779"/>
                <a:gd name="connsiteY0" fmla="*/ 106890 h 213779"/>
                <a:gd name="connsiteX1" fmla="*/ 106890 w 213779"/>
                <a:gd name="connsiteY1" fmla="*/ 213780 h 213779"/>
                <a:gd name="connsiteX2" fmla="*/ 0 w 213779"/>
                <a:gd name="connsiteY2" fmla="*/ 106890 h 213779"/>
                <a:gd name="connsiteX3" fmla="*/ 106890 w 213779"/>
                <a:gd name="connsiteY3" fmla="*/ 0 h 213779"/>
                <a:gd name="connsiteX4" fmla="*/ 213779 w 213779"/>
                <a:gd name="connsiteY4" fmla="*/ 106890 h 21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9" h="213779">
                  <a:moveTo>
                    <a:pt x="213779" y="106890"/>
                  </a:moveTo>
                  <a:cubicBezTo>
                    <a:pt x="213779" y="165941"/>
                    <a:pt x="165940" y="213780"/>
                    <a:pt x="106890" y="213780"/>
                  </a:cubicBezTo>
                  <a:cubicBezTo>
                    <a:pt x="47839" y="213780"/>
                    <a:pt x="0" y="165941"/>
                    <a:pt x="0" y="106890"/>
                  </a:cubicBezTo>
                  <a:cubicBezTo>
                    <a:pt x="0" y="47839"/>
                    <a:pt x="47839" y="0"/>
                    <a:pt x="106890" y="0"/>
                  </a:cubicBezTo>
                  <a:cubicBezTo>
                    <a:pt x="165940" y="0"/>
                    <a:pt x="213779" y="47839"/>
                    <a:pt x="213779" y="106890"/>
                  </a:cubicBezTo>
                  <a:close/>
                </a:path>
              </a:pathLst>
            </a:custGeom>
            <a:noFill/>
            <a:ln w="56042" cap="flat">
              <a:solidFill>
                <a:srgbClr val="3F4D9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grpSp>
          <p:nvGrpSpPr>
            <p:cNvPr id="617" name="图形 608"/>
            <p:cNvGrpSpPr/>
            <p:nvPr/>
          </p:nvGrpSpPr>
          <p:grpSpPr>
            <a:xfrm>
              <a:off x="8272737" y="5218159"/>
              <a:ext cx="535943" cy="535943"/>
              <a:chOff x="8272737" y="5218159"/>
              <a:chExt cx="535943" cy="535943"/>
            </a:xfrm>
          </p:grpSpPr>
          <p:sp>
            <p:nvSpPr>
              <p:cNvPr id="618" name="任意多边形: 形状 617"/>
              <p:cNvSpPr/>
              <p:nvPr/>
            </p:nvSpPr>
            <p:spPr>
              <a:xfrm rot="-2700000">
                <a:off x="8351224" y="5296646"/>
                <a:ext cx="378969" cy="378969"/>
              </a:xfrm>
              <a:custGeom>
                <a:avLst/>
                <a:gdLst>
                  <a:gd name="connsiteX0" fmla="*/ 378969 w 378969"/>
                  <a:gd name="connsiteY0" fmla="*/ 189484 h 378969"/>
                  <a:gd name="connsiteX1" fmla="*/ 189484 w 378969"/>
                  <a:gd name="connsiteY1" fmla="*/ 378969 h 378969"/>
                  <a:gd name="connsiteX2" fmla="*/ -1 w 378969"/>
                  <a:gd name="connsiteY2" fmla="*/ 189484 h 378969"/>
                  <a:gd name="connsiteX3" fmla="*/ 189484 w 378969"/>
                  <a:gd name="connsiteY3" fmla="*/ -1 h 378969"/>
                  <a:gd name="connsiteX4" fmla="*/ 378969 w 378969"/>
                  <a:gd name="connsiteY4" fmla="*/ 189484 h 378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969" h="378969">
                    <a:moveTo>
                      <a:pt x="378969" y="189484"/>
                    </a:moveTo>
                    <a:cubicBezTo>
                      <a:pt x="378969" y="294134"/>
                      <a:pt x="294134" y="378969"/>
                      <a:pt x="189484" y="378969"/>
                    </a:cubicBezTo>
                    <a:cubicBezTo>
                      <a:pt x="84835" y="378969"/>
                      <a:pt x="-1" y="294134"/>
                      <a:pt x="-1" y="189484"/>
                    </a:cubicBezTo>
                    <a:cubicBezTo>
                      <a:pt x="-1" y="84835"/>
                      <a:pt x="84835" y="-1"/>
                      <a:pt x="189484" y="-1"/>
                    </a:cubicBezTo>
                    <a:cubicBezTo>
                      <a:pt x="294134" y="-1"/>
                      <a:pt x="378969" y="84835"/>
                      <a:pt x="378969" y="189484"/>
                    </a:cubicBezTo>
                    <a:close/>
                  </a:path>
                </a:pathLst>
              </a:custGeom>
              <a:solidFill>
                <a:srgbClr val="7EC6F2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19" name="任意多边形: 形状 618"/>
              <p:cNvSpPr/>
              <p:nvPr/>
            </p:nvSpPr>
            <p:spPr>
              <a:xfrm>
                <a:off x="8327791" y="5486068"/>
                <a:ext cx="195466" cy="195466"/>
              </a:xfrm>
              <a:custGeom>
                <a:avLst/>
                <a:gdLst>
                  <a:gd name="connsiteX0" fmla="*/ 195467 w 195466"/>
                  <a:gd name="connsiteY0" fmla="*/ 97733 h 195466"/>
                  <a:gd name="connsiteX1" fmla="*/ 97733 w 195466"/>
                  <a:gd name="connsiteY1" fmla="*/ 195467 h 195466"/>
                  <a:gd name="connsiteX2" fmla="*/ 0 w 195466"/>
                  <a:gd name="connsiteY2" fmla="*/ 97733 h 195466"/>
                  <a:gd name="connsiteX3" fmla="*/ 97733 w 195466"/>
                  <a:gd name="connsiteY3" fmla="*/ 0 h 195466"/>
                  <a:gd name="connsiteX4" fmla="*/ 195467 w 195466"/>
                  <a:gd name="connsiteY4" fmla="*/ 97733 h 19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466" h="195466">
                    <a:moveTo>
                      <a:pt x="195467" y="97733"/>
                    </a:moveTo>
                    <a:cubicBezTo>
                      <a:pt x="195467" y="151739"/>
                      <a:pt x="151739" y="195467"/>
                      <a:pt x="97733" y="195467"/>
                    </a:cubicBezTo>
                    <a:cubicBezTo>
                      <a:pt x="43728" y="195467"/>
                      <a:pt x="0" y="151739"/>
                      <a:pt x="0" y="97733"/>
                    </a:cubicBezTo>
                    <a:cubicBezTo>
                      <a:pt x="0" y="43728"/>
                      <a:pt x="43728" y="0"/>
                      <a:pt x="97733" y="0"/>
                    </a:cubicBezTo>
                    <a:cubicBezTo>
                      <a:pt x="151739" y="0"/>
                      <a:pt x="195467" y="43728"/>
                      <a:pt x="195467" y="97733"/>
                    </a:cubicBezTo>
                    <a:close/>
                  </a:path>
                </a:pathLst>
              </a:custGeom>
              <a:noFill/>
              <a:ln w="56042" cap="flat">
                <a:solidFill>
                  <a:srgbClr val="3F4D9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  <p:grpSp>
          <p:nvGrpSpPr>
            <p:cNvPr id="620" name="图形 608"/>
            <p:cNvGrpSpPr/>
            <p:nvPr/>
          </p:nvGrpSpPr>
          <p:grpSpPr>
            <a:xfrm>
              <a:off x="3688923" y="6405282"/>
              <a:ext cx="1032832" cy="270216"/>
              <a:chOff x="3688923" y="6405282"/>
              <a:chExt cx="1032832" cy="270216"/>
            </a:xfrm>
            <a:solidFill>
              <a:srgbClr val="3F4D9B"/>
            </a:solidFill>
          </p:grpSpPr>
          <p:grpSp>
            <p:nvGrpSpPr>
              <p:cNvPr id="621" name="图形 608"/>
              <p:cNvGrpSpPr/>
              <p:nvPr/>
            </p:nvGrpSpPr>
            <p:grpSpPr>
              <a:xfrm>
                <a:off x="3688923" y="6405282"/>
                <a:ext cx="1032832" cy="87083"/>
                <a:chOff x="3688923" y="6405282"/>
                <a:chExt cx="1032832" cy="87083"/>
              </a:xfrm>
              <a:solidFill>
                <a:srgbClr val="3F4D9B"/>
              </a:solidFill>
            </p:grpSpPr>
            <p:sp>
              <p:nvSpPr>
                <p:cNvPr id="622" name="任意多边形: 形状 621"/>
                <p:cNvSpPr/>
                <p:nvPr/>
              </p:nvSpPr>
              <p:spPr>
                <a:xfrm>
                  <a:off x="3688923" y="6405283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3" name="任意多边形: 形状 622"/>
                <p:cNvSpPr/>
                <p:nvPr/>
              </p:nvSpPr>
              <p:spPr>
                <a:xfrm>
                  <a:off x="3925314" y="6405282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9"/>
                        <a:pt x="67647" y="87083"/>
                        <a:pt x="43541" y="87083"/>
                      </a:cubicBezTo>
                      <a:cubicBezTo>
                        <a:pt x="19435" y="87083"/>
                        <a:pt x="0" y="67649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5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4" name="任意多边形: 形状 623"/>
                <p:cNvSpPr/>
                <p:nvPr/>
              </p:nvSpPr>
              <p:spPr>
                <a:xfrm>
                  <a:off x="4161705" y="6405282"/>
                  <a:ext cx="87081" cy="87082"/>
                </a:xfrm>
                <a:custGeom>
                  <a:avLst/>
                  <a:gdLst>
                    <a:gd name="connsiteX0" fmla="*/ 87081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1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1" y="43542"/>
                      </a:moveTo>
                      <a:cubicBezTo>
                        <a:pt x="87081" y="67649"/>
                        <a:pt x="67647" y="87083"/>
                        <a:pt x="43541" y="87083"/>
                      </a:cubicBezTo>
                      <a:cubicBezTo>
                        <a:pt x="19434" y="87083"/>
                        <a:pt x="0" y="67649"/>
                        <a:pt x="0" y="43542"/>
                      </a:cubicBezTo>
                      <a:cubicBezTo>
                        <a:pt x="0" y="19436"/>
                        <a:pt x="19434" y="1"/>
                        <a:pt x="43541" y="1"/>
                      </a:cubicBezTo>
                      <a:cubicBezTo>
                        <a:pt x="67647" y="-185"/>
                        <a:pt x="87081" y="19436"/>
                        <a:pt x="87081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5" name="任意多边形: 形状 624"/>
                <p:cNvSpPr/>
                <p:nvPr/>
              </p:nvSpPr>
              <p:spPr>
                <a:xfrm>
                  <a:off x="4398096" y="6405283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6" name="任意多边形: 形状 625"/>
                <p:cNvSpPr/>
                <p:nvPr/>
              </p:nvSpPr>
              <p:spPr>
                <a:xfrm>
                  <a:off x="4634674" y="6405282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9"/>
                        <a:pt x="67647" y="87083"/>
                        <a:pt x="43541" y="87083"/>
                      </a:cubicBezTo>
                      <a:cubicBezTo>
                        <a:pt x="19434" y="87083"/>
                        <a:pt x="0" y="67649"/>
                        <a:pt x="0" y="43542"/>
                      </a:cubicBezTo>
                      <a:cubicBezTo>
                        <a:pt x="0" y="19436"/>
                        <a:pt x="19434" y="1"/>
                        <a:pt x="43541" y="1"/>
                      </a:cubicBezTo>
                      <a:cubicBezTo>
                        <a:pt x="67460" y="-185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  <p:grpSp>
            <p:nvGrpSpPr>
              <p:cNvPr id="627" name="图形 608"/>
              <p:cNvGrpSpPr/>
              <p:nvPr/>
            </p:nvGrpSpPr>
            <p:grpSpPr>
              <a:xfrm>
                <a:off x="3688923" y="6588416"/>
                <a:ext cx="1032832" cy="87081"/>
                <a:chOff x="3688923" y="6588416"/>
                <a:chExt cx="1032832" cy="87081"/>
              </a:xfrm>
              <a:solidFill>
                <a:srgbClr val="3F4D9B"/>
              </a:solidFill>
            </p:grpSpPr>
            <p:sp>
              <p:nvSpPr>
                <p:cNvPr id="628" name="任意多边形: 形状 627"/>
                <p:cNvSpPr/>
                <p:nvPr/>
              </p:nvSpPr>
              <p:spPr>
                <a:xfrm>
                  <a:off x="3688923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9" name="任意多边形: 形状 628"/>
                <p:cNvSpPr/>
                <p:nvPr/>
              </p:nvSpPr>
              <p:spPr>
                <a:xfrm>
                  <a:off x="3925314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4"/>
                        <a:pt x="19435" y="0"/>
                        <a:pt x="43541" y="0"/>
                      </a:cubicBezTo>
                      <a:cubicBezTo>
                        <a:pt x="67647" y="0"/>
                        <a:pt x="87082" y="1943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0" name="任意多边形: 形状 629"/>
                <p:cNvSpPr/>
                <p:nvPr/>
              </p:nvSpPr>
              <p:spPr>
                <a:xfrm>
                  <a:off x="4161705" y="6588416"/>
                  <a:ext cx="87081" cy="87081"/>
                </a:xfrm>
                <a:custGeom>
                  <a:avLst/>
                  <a:gdLst>
                    <a:gd name="connsiteX0" fmla="*/ 87081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1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1" y="43541"/>
                      </a:moveTo>
                      <a:cubicBezTo>
                        <a:pt x="87081" y="67647"/>
                        <a:pt x="67647" y="87082"/>
                        <a:pt x="43541" y="87082"/>
                      </a:cubicBezTo>
                      <a:cubicBezTo>
                        <a:pt x="19434" y="87082"/>
                        <a:pt x="0" y="67647"/>
                        <a:pt x="0" y="43541"/>
                      </a:cubicBezTo>
                      <a:cubicBezTo>
                        <a:pt x="0" y="19434"/>
                        <a:pt x="19434" y="0"/>
                        <a:pt x="43541" y="0"/>
                      </a:cubicBezTo>
                      <a:cubicBezTo>
                        <a:pt x="67647" y="0"/>
                        <a:pt x="87081" y="19434"/>
                        <a:pt x="87081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1" name="任意多边形: 形状 630"/>
                <p:cNvSpPr/>
                <p:nvPr/>
              </p:nvSpPr>
              <p:spPr>
                <a:xfrm>
                  <a:off x="4398096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2" name="任意多边形: 形状 631"/>
                <p:cNvSpPr/>
                <p:nvPr/>
              </p:nvSpPr>
              <p:spPr>
                <a:xfrm>
                  <a:off x="4634674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4" y="87082"/>
                        <a:pt x="0" y="67647"/>
                        <a:pt x="0" y="43541"/>
                      </a:cubicBezTo>
                      <a:cubicBezTo>
                        <a:pt x="0" y="19434"/>
                        <a:pt x="19434" y="0"/>
                        <a:pt x="43541" y="0"/>
                      </a:cubicBezTo>
                      <a:cubicBezTo>
                        <a:pt x="67460" y="0"/>
                        <a:pt x="87082" y="1943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</p:grpSp>
        <p:grpSp>
          <p:nvGrpSpPr>
            <p:cNvPr id="633" name="图形 608"/>
            <p:cNvGrpSpPr/>
            <p:nvPr/>
          </p:nvGrpSpPr>
          <p:grpSpPr>
            <a:xfrm>
              <a:off x="8975110" y="186800"/>
              <a:ext cx="1032832" cy="270401"/>
              <a:chOff x="8975110" y="186800"/>
              <a:chExt cx="1032832" cy="270401"/>
            </a:xfrm>
            <a:solidFill>
              <a:srgbClr val="3F4D9B"/>
            </a:solidFill>
          </p:grpSpPr>
          <p:grpSp>
            <p:nvGrpSpPr>
              <p:cNvPr id="634" name="图形 608"/>
              <p:cNvGrpSpPr/>
              <p:nvPr/>
            </p:nvGrpSpPr>
            <p:grpSpPr>
              <a:xfrm>
                <a:off x="8975297" y="186800"/>
                <a:ext cx="1032645" cy="87081"/>
                <a:chOff x="8975297" y="186800"/>
                <a:chExt cx="1032645" cy="87081"/>
              </a:xfrm>
              <a:solidFill>
                <a:srgbClr val="3F4D9B"/>
              </a:solidFill>
            </p:grpSpPr>
            <p:sp>
              <p:nvSpPr>
                <p:cNvPr id="635" name="任意多边形: 形状 634"/>
                <p:cNvSpPr/>
                <p:nvPr/>
              </p:nvSpPr>
              <p:spPr>
                <a:xfrm>
                  <a:off x="8975297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8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460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6" name="任意多边形: 形状 635"/>
                <p:cNvSpPr/>
                <p:nvPr/>
              </p:nvSpPr>
              <p:spPr>
                <a:xfrm>
                  <a:off x="9211688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4" y="87082"/>
                        <a:pt x="0" y="67647"/>
                        <a:pt x="0" y="43541"/>
                      </a:cubicBezTo>
                      <a:cubicBezTo>
                        <a:pt x="0" y="19435"/>
                        <a:pt x="19434" y="0"/>
                        <a:pt x="43541" y="0"/>
                      </a:cubicBezTo>
                      <a:cubicBezTo>
                        <a:pt x="67460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7" name="任意多边形: 形状 636"/>
                <p:cNvSpPr/>
                <p:nvPr/>
              </p:nvSpPr>
              <p:spPr>
                <a:xfrm>
                  <a:off x="9448079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647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8" name="任意多边形: 形状 637"/>
                <p:cNvSpPr/>
                <p:nvPr/>
              </p:nvSpPr>
              <p:spPr>
                <a:xfrm>
                  <a:off x="9684470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647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9" name="任意多边形: 形状 638"/>
                <p:cNvSpPr/>
                <p:nvPr/>
              </p:nvSpPr>
              <p:spPr>
                <a:xfrm>
                  <a:off x="9920860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647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  <p:grpSp>
            <p:nvGrpSpPr>
              <p:cNvPr id="640" name="图形 608"/>
              <p:cNvGrpSpPr/>
              <p:nvPr/>
            </p:nvGrpSpPr>
            <p:grpSpPr>
              <a:xfrm>
                <a:off x="8975110" y="370118"/>
                <a:ext cx="1032832" cy="87082"/>
                <a:chOff x="8975110" y="370118"/>
                <a:chExt cx="1032832" cy="87082"/>
              </a:xfrm>
              <a:solidFill>
                <a:srgbClr val="3F4D9B"/>
              </a:solidFill>
            </p:grpSpPr>
            <p:sp>
              <p:nvSpPr>
                <p:cNvPr id="641" name="任意多边形: 形状 640"/>
                <p:cNvSpPr/>
                <p:nvPr/>
              </p:nvSpPr>
              <p:spPr>
                <a:xfrm>
                  <a:off x="8975110" y="370119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1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2"/>
                        <a:pt x="43541" y="87082"/>
                      </a:cubicBezTo>
                      <a:cubicBezTo>
                        <a:pt x="19494" y="87082"/>
                        <a:pt x="1" y="67588"/>
                        <a:pt x="1" y="43541"/>
                      </a:cubicBezTo>
                      <a:cubicBezTo>
                        <a:pt x="1" y="19494"/>
                        <a:pt x="19495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2" name="任意多边形: 形状 641"/>
                <p:cNvSpPr/>
                <p:nvPr/>
              </p:nvSpPr>
              <p:spPr>
                <a:xfrm>
                  <a:off x="9211688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4" y="87083"/>
                        <a:pt x="0" y="67648"/>
                        <a:pt x="0" y="43542"/>
                      </a:cubicBezTo>
                      <a:cubicBezTo>
                        <a:pt x="0" y="19436"/>
                        <a:pt x="19434" y="1"/>
                        <a:pt x="43541" y="1"/>
                      </a:cubicBezTo>
                      <a:cubicBezTo>
                        <a:pt x="67460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3" name="任意多边形: 形状 642"/>
                <p:cNvSpPr/>
                <p:nvPr/>
              </p:nvSpPr>
              <p:spPr>
                <a:xfrm>
                  <a:off x="9448079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5" y="87083"/>
                        <a:pt x="0" y="67648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4" name="任意多边形: 形状 643"/>
                <p:cNvSpPr/>
                <p:nvPr/>
              </p:nvSpPr>
              <p:spPr>
                <a:xfrm>
                  <a:off x="9684470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5" y="87083"/>
                        <a:pt x="0" y="67648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5" name="任意多边形: 形状 644"/>
                <p:cNvSpPr/>
                <p:nvPr/>
              </p:nvSpPr>
              <p:spPr>
                <a:xfrm>
                  <a:off x="9920860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5" y="87083"/>
                        <a:pt x="0" y="67648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</p:grpSp>
      </p:grp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1329690" y="1426845"/>
            <a:ext cx="7969250" cy="596265"/>
          </a:xfrm>
        </p:spPr>
        <p:txBody>
          <a:bodyPr anchor="ctr">
            <a:noAutofit/>
          </a:bodyPr>
          <a:p>
            <a:pPr algn="l"/>
            <a:r>
              <a:rPr lang="en-US" altLang="zh-CN" sz="3600" dirty="0">
                <a:solidFill>
                  <a:schemeClr val="accent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Atsauces</a:t>
            </a:r>
            <a:endParaRPr lang="en-US" altLang="zh-CN" sz="3600" dirty="0">
              <a:solidFill>
                <a:schemeClr val="accent1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1329690" y="2023110"/>
            <a:ext cx="8907145" cy="4441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lvl="0" indent="0">
              <a:lnSpc>
                <a:spcPct val="130000"/>
              </a:lnSpc>
              <a:buSzPct val="100000"/>
              <a:buFont typeface="+mj-lt"/>
              <a:buNone/>
            </a:pPr>
            <a:r>
              <a:rPr lang="en-US" altLang="en-US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https://www.w3schools.com/java/java_strings.asp</a:t>
            </a:r>
            <a:endParaRPr lang="en-US" altLang="en-US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lvl="0" indent="0">
              <a:lnSpc>
                <a:spcPct val="130000"/>
              </a:lnSpc>
              <a:buSzPct val="100000"/>
              <a:buFont typeface="+mj-lt"/>
              <a:buNone/>
            </a:pPr>
            <a:r>
              <a:rPr lang="en-US" altLang="en-US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https://www.w3schools.com/java/java_data_types_characters.asp</a:t>
            </a:r>
            <a:endParaRPr lang="en-US" altLang="en-US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lvl="0" indent="0">
              <a:lnSpc>
                <a:spcPct val="130000"/>
              </a:lnSpc>
              <a:buSzPct val="100000"/>
              <a:buFont typeface="+mj-lt"/>
              <a:buNone/>
            </a:pPr>
            <a:r>
              <a:rPr lang="en-US" altLang="en-US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https://www.geeksforgeeks.org/character-class-java/</a:t>
            </a:r>
            <a:endParaRPr lang="en-US" altLang="en-US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lvl="0" indent="0">
              <a:lnSpc>
                <a:spcPct val="130000"/>
              </a:lnSpc>
              <a:buSzPct val="100000"/>
              <a:buFont typeface="+mj-lt"/>
              <a:buNone/>
            </a:pPr>
            <a:r>
              <a:rPr lang="en-US" altLang="en-US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https://www.tutorialspoint.com/java/character_iswhitespace.htm</a:t>
            </a:r>
            <a:endParaRPr lang="en-US" altLang="en-US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lvl="0" indent="0">
              <a:lnSpc>
                <a:spcPct val="130000"/>
              </a:lnSpc>
              <a:buSzPct val="100000"/>
              <a:buFont typeface="+mj-lt"/>
              <a:buNone/>
            </a:pPr>
            <a:r>
              <a:rPr lang="en-US" altLang="en-US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https://www.w3schools.com/java/ref_string_compareto.asp</a:t>
            </a:r>
            <a:endParaRPr lang="en-US" altLang="en-US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lvl="0" indent="0">
              <a:lnSpc>
                <a:spcPct val="130000"/>
              </a:lnSpc>
              <a:buSzPct val="100000"/>
              <a:buFont typeface="+mj-lt"/>
              <a:buNone/>
            </a:pPr>
            <a:r>
              <a:rPr lang="en-US" altLang="en-US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https://www.w3schools.com/java/ref_string_charat.asp</a:t>
            </a:r>
            <a:endParaRPr lang="en-US" altLang="en-US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lvl="0" indent="0">
              <a:lnSpc>
                <a:spcPct val="130000"/>
              </a:lnSpc>
              <a:buSzPct val="100000"/>
              <a:buFont typeface="+mj-lt"/>
              <a:buNone/>
            </a:pPr>
            <a:r>
              <a:rPr lang="en-US" altLang="en-US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https://www.w3schools.com/java/ref_string_equals.asp</a:t>
            </a:r>
            <a:endParaRPr lang="en-US" altLang="en-US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lvl="0" indent="0">
              <a:lnSpc>
                <a:spcPct val="130000"/>
              </a:lnSpc>
              <a:buSzPct val="100000"/>
              <a:buFont typeface="+mj-lt"/>
              <a:buNone/>
            </a:pPr>
            <a:r>
              <a:rPr lang="en-US" altLang="en-US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https://www.w3schools.com/java/ref_string_equals.asp#gsc.tab=0</a:t>
            </a:r>
            <a:endParaRPr lang="en-US" altLang="en-US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lvl="0" indent="0">
              <a:lnSpc>
                <a:spcPct val="130000"/>
              </a:lnSpc>
              <a:buSzPct val="100000"/>
              <a:buFont typeface="+mj-lt"/>
              <a:buNone/>
            </a:pPr>
            <a:r>
              <a:rPr lang="en-US" altLang="en-US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https://www.w3schools.com/java/ref_string_touppercase.asp</a:t>
            </a:r>
            <a:endParaRPr lang="en-US" altLang="en-US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lvl="0" indent="0">
              <a:lnSpc>
                <a:spcPct val="130000"/>
              </a:lnSpc>
              <a:buSzPct val="100000"/>
              <a:buFont typeface="+mj-lt"/>
              <a:buNone/>
            </a:pPr>
            <a:r>
              <a:rPr lang="en-US" altLang="en-US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https://chatgpt.com</a:t>
            </a:r>
            <a:endParaRPr lang="en-US" altLang="en-US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lvl="0" indent="0">
              <a:lnSpc>
                <a:spcPct val="130000"/>
              </a:lnSpc>
              <a:buSzPct val="100000"/>
              <a:buFont typeface="+mj-lt"/>
              <a:buNone/>
            </a:pPr>
            <a:r>
              <a:rPr lang="en-US" altLang="en-US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https://gemini.google.com</a:t>
            </a:r>
            <a:endParaRPr lang="en-US" altLang="en-US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8004" y="440900"/>
            <a:ext cx="5751411" cy="596139"/>
          </a:xfrm>
        </p:spPr>
        <p:txBody>
          <a:bodyPr anchor="ctr">
            <a:noAutofit/>
          </a:bodyPr>
          <a:lstStyle/>
          <a:p>
            <a:pPr algn="l"/>
            <a:r>
              <a:rPr lang="zh-CN" altLang="en-US" sz="3600" dirty="0">
                <a:solidFill>
                  <a:schemeClr val="accent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  <a:sym typeface="+mn-ea"/>
              </a:rPr>
              <a:t>YOUR TITLE HERE</a:t>
            </a:r>
            <a:endParaRPr lang="zh-CN" altLang="en-US" sz="3600" dirty="0">
              <a:solidFill>
                <a:schemeClr val="accent1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  <a:sym typeface="+mn-ea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9950919" y="-751479"/>
            <a:ext cx="3070660" cy="1912639"/>
          </a:xfrm>
          <a:custGeom>
            <a:avLst/>
            <a:gdLst>
              <a:gd name="connsiteX0" fmla="*/ 911795 w 3070660"/>
              <a:gd name="connsiteY0" fmla="*/ 1080233 h 1912639"/>
              <a:gd name="connsiteX1" fmla="*/ 1398228 w 3070660"/>
              <a:gd name="connsiteY1" fmla="*/ 1088431 h 1912639"/>
              <a:gd name="connsiteX2" fmla="*/ 1830076 w 3070660"/>
              <a:gd name="connsiteY2" fmla="*/ 1281439 h 1912639"/>
              <a:gd name="connsiteX3" fmla="*/ 2047863 w 3070660"/>
              <a:gd name="connsiteY3" fmla="*/ 1737133 h 1912639"/>
              <a:gd name="connsiteX4" fmla="*/ 2658186 w 3070660"/>
              <a:gd name="connsiteY4" fmla="*/ 1861024 h 1912639"/>
              <a:gd name="connsiteX5" fmla="*/ 3045508 w 3070660"/>
              <a:gd name="connsiteY5" fmla="*/ 1335280 h 1912639"/>
              <a:gd name="connsiteX6" fmla="*/ 2576214 w 3070660"/>
              <a:gd name="connsiteY6" fmla="*/ 212440 h 1912639"/>
              <a:gd name="connsiteX7" fmla="*/ 1561429 w 3070660"/>
              <a:gd name="connsiteY7" fmla="*/ 11234 h 1912639"/>
              <a:gd name="connsiteX8" fmla="*/ 40276 w 3070660"/>
              <a:gd name="connsiteY8" fmla="*/ 269076 h 1912639"/>
              <a:gd name="connsiteX9" fmla="*/ 911795 w 3070660"/>
              <a:gd name="connsiteY9" fmla="*/ 1080233 h 191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660" h="1912639">
                <a:moveTo>
                  <a:pt x="911795" y="1080233"/>
                </a:moveTo>
                <a:cubicBezTo>
                  <a:pt x="1073319" y="1094951"/>
                  <a:pt x="1236518" y="1075390"/>
                  <a:pt x="1398228" y="1088431"/>
                </a:cubicBezTo>
                <a:cubicBezTo>
                  <a:pt x="1559939" y="1101472"/>
                  <a:pt x="1729287" y="1154381"/>
                  <a:pt x="1830076" y="1281439"/>
                </a:cubicBezTo>
                <a:cubicBezTo>
                  <a:pt x="1935336" y="1413900"/>
                  <a:pt x="1947073" y="1601319"/>
                  <a:pt x="2047863" y="1737133"/>
                </a:cubicBezTo>
                <a:cubicBezTo>
                  <a:pt x="2181999" y="1918032"/>
                  <a:pt x="2455305" y="1958646"/>
                  <a:pt x="2658186" y="1861024"/>
                </a:cubicBezTo>
                <a:cubicBezTo>
                  <a:pt x="2861069" y="1763588"/>
                  <a:pt x="2994275" y="1554558"/>
                  <a:pt x="3045508" y="1335280"/>
                </a:cubicBezTo>
                <a:cubicBezTo>
                  <a:pt x="3144062" y="913307"/>
                  <a:pt x="2945836" y="438797"/>
                  <a:pt x="2576214" y="212440"/>
                </a:cubicBezTo>
                <a:cubicBezTo>
                  <a:pt x="2278132" y="29865"/>
                  <a:pt x="1910931" y="8999"/>
                  <a:pt x="1561429" y="11234"/>
                </a:cubicBezTo>
                <a:cubicBezTo>
                  <a:pt x="1220310" y="13470"/>
                  <a:pt x="239619" y="-86201"/>
                  <a:pt x="40276" y="269076"/>
                </a:cubicBezTo>
                <a:cubicBezTo>
                  <a:pt x="-187944" y="676704"/>
                  <a:pt x="615016" y="1053033"/>
                  <a:pt x="911795" y="1080233"/>
                </a:cubicBezTo>
                <a:close/>
              </a:path>
            </a:pathLst>
          </a:custGeom>
          <a:solidFill>
            <a:schemeClr val="accent3"/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9788312" y="-435455"/>
            <a:ext cx="3016596" cy="1821144"/>
          </a:xfrm>
          <a:custGeom>
            <a:avLst/>
            <a:gdLst>
              <a:gd name="connsiteX0" fmla="*/ 0 w 3016596"/>
              <a:gd name="connsiteY0" fmla="*/ 0 h 1821144"/>
              <a:gd name="connsiteX1" fmla="*/ 787311 w 3016596"/>
              <a:gd name="connsiteY1" fmla="*/ 897974 h 1821144"/>
              <a:gd name="connsiteX2" fmla="*/ 1767630 w 3016596"/>
              <a:gd name="connsiteY2" fmla="*/ 1102347 h 1821144"/>
              <a:gd name="connsiteX3" fmla="*/ 2204508 w 3016596"/>
              <a:gd name="connsiteY3" fmla="*/ 1653055 h 1821144"/>
              <a:gd name="connsiteX4" fmla="*/ 3016597 w 3016596"/>
              <a:gd name="connsiteY4" fmla="*/ 1709504 h 182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596" h="1821144">
                <a:moveTo>
                  <a:pt x="0" y="0"/>
                </a:moveTo>
                <a:cubicBezTo>
                  <a:pt x="41731" y="422905"/>
                  <a:pt x="373535" y="801283"/>
                  <a:pt x="787311" y="897974"/>
                </a:cubicBezTo>
                <a:cubicBezTo>
                  <a:pt x="1116692" y="974917"/>
                  <a:pt x="1499356" y="896297"/>
                  <a:pt x="1767630" y="1102347"/>
                </a:cubicBezTo>
                <a:cubicBezTo>
                  <a:pt x="1954305" y="1245613"/>
                  <a:pt x="2032366" y="1492649"/>
                  <a:pt x="2204508" y="1653055"/>
                </a:cubicBezTo>
                <a:cubicBezTo>
                  <a:pt x="2419313" y="1853142"/>
                  <a:pt x="2776268" y="1877921"/>
                  <a:pt x="3016597" y="1709504"/>
                </a:cubicBezTo>
              </a:path>
            </a:pathLst>
          </a:custGeom>
          <a:noFill/>
          <a:ln w="18620" cap="flat">
            <a:solidFill>
              <a:srgbClr val="7EC6F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-393755" y="5339895"/>
            <a:ext cx="2783134" cy="2154410"/>
          </a:xfrm>
          <a:custGeom>
            <a:avLst/>
            <a:gdLst>
              <a:gd name="connsiteX0" fmla="*/ 1215913 w 2783134"/>
              <a:gd name="connsiteY0" fmla="*/ 204387 h 2154410"/>
              <a:gd name="connsiteX1" fmla="*/ 1772583 w 2783134"/>
              <a:gd name="connsiteY1" fmla="*/ 798130 h 2154410"/>
              <a:gd name="connsiteX2" fmla="*/ 2511828 w 2783134"/>
              <a:gd name="connsiteY2" fmla="*/ 904508 h 2154410"/>
              <a:gd name="connsiteX3" fmla="*/ 2757001 w 2783134"/>
              <a:gd name="connsiteY3" fmla="*/ 1548740 h 2154410"/>
              <a:gd name="connsiteX4" fmla="*/ 2232375 w 2783134"/>
              <a:gd name="connsiteY4" fmla="*/ 2052872 h 2154410"/>
              <a:gd name="connsiteX5" fmla="*/ 1490708 w 2783134"/>
              <a:gd name="connsiteY5" fmla="*/ 2154406 h 2154410"/>
              <a:gd name="connsiteX6" fmla="*/ 289249 w 2783134"/>
              <a:gd name="connsiteY6" fmla="*/ 1799688 h 2154410"/>
              <a:gd name="connsiteX7" fmla="*/ 4393 w 2783134"/>
              <a:gd name="connsiteY7" fmla="*/ 937298 h 2154410"/>
              <a:gd name="connsiteX8" fmla="*/ 394509 w 2783134"/>
              <a:gd name="connsiteY8" fmla="*/ 68201 h 2154410"/>
              <a:gd name="connsiteX9" fmla="*/ 1215913 w 2783134"/>
              <a:gd name="connsiteY9" fmla="*/ 204387 h 215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3134" h="2154410">
                <a:moveTo>
                  <a:pt x="1215913" y="204387"/>
                </a:moveTo>
                <a:cubicBezTo>
                  <a:pt x="1416560" y="391434"/>
                  <a:pt x="1520330" y="690448"/>
                  <a:pt x="1772583" y="798130"/>
                </a:cubicBezTo>
                <a:cubicBezTo>
                  <a:pt x="2003410" y="896684"/>
                  <a:pt x="2284726" y="797571"/>
                  <a:pt x="2511828" y="904508"/>
                </a:cubicBezTo>
                <a:cubicBezTo>
                  <a:pt x="2738929" y="1011446"/>
                  <a:pt x="2833571" y="1309715"/>
                  <a:pt x="2757001" y="1548740"/>
                </a:cubicBezTo>
                <a:cubicBezTo>
                  <a:pt x="2680617" y="1787765"/>
                  <a:pt x="2467115" y="1964192"/>
                  <a:pt x="2232375" y="2052872"/>
                </a:cubicBezTo>
                <a:cubicBezTo>
                  <a:pt x="1997635" y="2141552"/>
                  <a:pt x="1741656" y="2154220"/>
                  <a:pt x="1490708" y="2154406"/>
                </a:cubicBezTo>
                <a:cubicBezTo>
                  <a:pt x="1061655" y="2154966"/>
                  <a:pt x="591430" y="2104664"/>
                  <a:pt x="289249" y="1799688"/>
                </a:cubicBezTo>
                <a:cubicBezTo>
                  <a:pt x="69226" y="1577989"/>
                  <a:pt x="-21875" y="1248794"/>
                  <a:pt x="4393" y="937298"/>
                </a:cubicBezTo>
                <a:cubicBezTo>
                  <a:pt x="27122" y="666229"/>
                  <a:pt x="143561" y="209045"/>
                  <a:pt x="394509" y="68201"/>
                </a:cubicBezTo>
                <a:cubicBezTo>
                  <a:pt x="644340" y="-71899"/>
                  <a:pt x="1016943" y="18831"/>
                  <a:pt x="1215913" y="20438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-160025" y="5171193"/>
            <a:ext cx="2830582" cy="2363349"/>
          </a:xfrm>
          <a:custGeom>
            <a:avLst/>
            <a:gdLst>
              <a:gd name="connsiteX0" fmla="*/ 0 w 2830582"/>
              <a:gd name="connsiteY0" fmla="*/ 181012 h 2363349"/>
              <a:gd name="connsiteX1" fmla="*/ 1223630 w 2830582"/>
              <a:gd name="connsiteY1" fmla="*/ 249199 h 2363349"/>
              <a:gd name="connsiteX2" fmla="*/ 1799861 w 2830582"/>
              <a:gd name="connsiteY2" fmla="*/ 806613 h 2363349"/>
              <a:gd name="connsiteX3" fmla="*/ 2453593 w 2830582"/>
              <a:gd name="connsiteY3" fmla="*/ 906843 h 2363349"/>
              <a:gd name="connsiteX4" fmla="*/ 2829922 w 2830582"/>
              <a:gd name="connsiteY4" fmla="*/ 1583678 h 2363349"/>
              <a:gd name="connsiteX5" fmla="*/ 2574875 w 2830582"/>
              <a:gd name="connsiteY5" fmla="*/ 2363350 h 236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0582" h="2363349">
                <a:moveTo>
                  <a:pt x="0" y="181012"/>
                </a:moveTo>
                <a:cubicBezTo>
                  <a:pt x="355277" y="-84841"/>
                  <a:pt x="900210" y="-54287"/>
                  <a:pt x="1223630" y="249199"/>
                </a:cubicBezTo>
                <a:cubicBezTo>
                  <a:pt x="1420550" y="434010"/>
                  <a:pt x="1548353" y="708432"/>
                  <a:pt x="1799861" y="806613"/>
                </a:cubicBezTo>
                <a:cubicBezTo>
                  <a:pt x="2006283" y="887095"/>
                  <a:pt x="2247357" y="825988"/>
                  <a:pt x="2453593" y="906843"/>
                </a:cubicBezTo>
                <a:cubicBezTo>
                  <a:pt x="2710131" y="1007446"/>
                  <a:pt x="2841101" y="1308510"/>
                  <a:pt x="2829922" y="1583678"/>
                </a:cubicBezTo>
                <a:cubicBezTo>
                  <a:pt x="2818745" y="1859031"/>
                  <a:pt x="2695599" y="2115755"/>
                  <a:pt x="2574875" y="2363350"/>
                </a:cubicBezTo>
              </a:path>
            </a:pathLst>
          </a:custGeom>
          <a:noFill/>
          <a:ln w="18620" cap="flat">
            <a:solidFill>
              <a:srgbClr val="3F4D9B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grpSp>
        <p:nvGrpSpPr>
          <p:cNvPr id="611" name="图形 608"/>
          <p:cNvGrpSpPr/>
          <p:nvPr/>
        </p:nvGrpSpPr>
        <p:grpSpPr>
          <a:xfrm>
            <a:off x="797105" y="475329"/>
            <a:ext cx="608292" cy="617460"/>
            <a:chOff x="6046898" y="740728"/>
            <a:chExt cx="608292" cy="617460"/>
          </a:xfrm>
        </p:grpSpPr>
        <p:sp>
          <p:nvSpPr>
            <p:cNvPr id="612" name="任意多边形: 形状 611"/>
            <p:cNvSpPr/>
            <p:nvPr/>
          </p:nvSpPr>
          <p:spPr>
            <a:xfrm rot="-723092">
              <a:off x="6105957" y="808956"/>
              <a:ext cx="502327" cy="502327"/>
            </a:xfrm>
            <a:custGeom>
              <a:avLst/>
              <a:gdLst>
                <a:gd name="connsiteX0" fmla="*/ 502328 w 502327"/>
                <a:gd name="connsiteY0" fmla="*/ 251164 h 502327"/>
                <a:gd name="connsiteX1" fmla="*/ 251164 w 502327"/>
                <a:gd name="connsiteY1" fmla="*/ 502328 h 502327"/>
                <a:gd name="connsiteX2" fmla="*/ 0 w 502327"/>
                <a:gd name="connsiteY2" fmla="*/ 251164 h 502327"/>
                <a:gd name="connsiteX3" fmla="*/ 251164 w 502327"/>
                <a:gd name="connsiteY3" fmla="*/ 0 h 502327"/>
                <a:gd name="connsiteX4" fmla="*/ 502328 w 502327"/>
                <a:gd name="connsiteY4" fmla="*/ 251164 h 5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327" h="502327">
                  <a:moveTo>
                    <a:pt x="502328" y="251164"/>
                  </a:moveTo>
                  <a:cubicBezTo>
                    <a:pt x="502328" y="389878"/>
                    <a:pt x="389878" y="502328"/>
                    <a:pt x="251164" y="502328"/>
                  </a:cubicBezTo>
                  <a:cubicBezTo>
                    <a:pt x="112450" y="502328"/>
                    <a:pt x="0" y="389878"/>
                    <a:pt x="0" y="251164"/>
                  </a:cubicBezTo>
                  <a:cubicBezTo>
                    <a:pt x="0" y="112450"/>
                    <a:pt x="112450" y="0"/>
                    <a:pt x="251164" y="0"/>
                  </a:cubicBezTo>
                  <a:cubicBezTo>
                    <a:pt x="389878" y="0"/>
                    <a:pt x="502328" y="112450"/>
                    <a:pt x="502328" y="251164"/>
                  </a:cubicBezTo>
                  <a:close/>
                </a:path>
              </a:pathLst>
            </a:custGeom>
            <a:solidFill>
              <a:srgbClr val="7EC6F2"/>
            </a:solidFill>
            <a:ln w="18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13" name="任意多边形: 形状 612"/>
            <p:cNvSpPr/>
            <p:nvPr/>
          </p:nvSpPr>
          <p:spPr>
            <a:xfrm>
              <a:off x="6046898" y="740728"/>
              <a:ext cx="347675" cy="347675"/>
            </a:xfrm>
            <a:custGeom>
              <a:avLst/>
              <a:gdLst>
                <a:gd name="connsiteX0" fmla="*/ 215791 w 347675"/>
                <a:gd name="connsiteY0" fmla="*/ 342488 h 347675"/>
                <a:gd name="connsiteX1" fmla="*/ 5187 w 347675"/>
                <a:gd name="connsiteY1" fmla="*/ 215790 h 347675"/>
                <a:gd name="connsiteX2" fmla="*/ 131885 w 347675"/>
                <a:gd name="connsiteY2" fmla="*/ 5187 h 347675"/>
                <a:gd name="connsiteX3" fmla="*/ 342489 w 347675"/>
                <a:gd name="connsiteY3" fmla="*/ 131886 h 347675"/>
                <a:gd name="connsiteX4" fmla="*/ 215791 w 347675"/>
                <a:gd name="connsiteY4" fmla="*/ 342488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675" h="347675">
                  <a:moveTo>
                    <a:pt x="215791" y="342488"/>
                  </a:moveTo>
                  <a:cubicBezTo>
                    <a:pt x="122729" y="365660"/>
                    <a:pt x="28360" y="309039"/>
                    <a:pt x="5187" y="215790"/>
                  </a:cubicBezTo>
                  <a:cubicBezTo>
                    <a:pt x="-17984" y="122729"/>
                    <a:pt x="38637" y="28359"/>
                    <a:pt x="131885" y="5187"/>
                  </a:cubicBezTo>
                  <a:cubicBezTo>
                    <a:pt x="224947" y="-17985"/>
                    <a:pt x="319316" y="38637"/>
                    <a:pt x="342489" y="131886"/>
                  </a:cubicBezTo>
                  <a:cubicBezTo>
                    <a:pt x="365660" y="225134"/>
                    <a:pt x="309039" y="319316"/>
                    <a:pt x="215791" y="342488"/>
                  </a:cubicBezTo>
                  <a:close/>
                </a:path>
              </a:pathLst>
            </a:custGeom>
            <a:noFill/>
            <a:ln w="56042" cap="flat">
              <a:solidFill>
                <a:srgbClr val="3F4D9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614" name="任意多边形: 形状 613"/>
          <p:cNvSpPr/>
          <p:nvPr/>
        </p:nvSpPr>
        <p:spPr>
          <a:xfrm>
            <a:off x="11301084" y="876164"/>
            <a:ext cx="299739" cy="299739"/>
          </a:xfrm>
          <a:custGeom>
            <a:avLst/>
            <a:gdLst>
              <a:gd name="connsiteX0" fmla="*/ 299740 w 299739"/>
              <a:gd name="connsiteY0" fmla="*/ 149870 h 299739"/>
              <a:gd name="connsiteX1" fmla="*/ 149870 w 299739"/>
              <a:gd name="connsiteY1" fmla="*/ 299740 h 299739"/>
              <a:gd name="connsiteX2" fmla="*/ 0 w 299739"/>
              <a:gd name="connsiteY2" fmla="*/ 149870 h 299739"/>
              <a:gd name="connsiteX3" fmla="*/ 149870 w 299739"/>
              <a:gd name="connsiteY3" fmla="*/ 0 h 299739"/>
              <a:gd name="connsiteX4" fmla="*/ 299740 w 299739"/>
              <a:gd name="connsiteY4" fmla="*/ 149870 h 2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739" h="299739">
                <a:moveTo>
                  <a:pt x="299740" y="149870"/>
                </a:moveTo>
                <a:cubicBezTo>
                  <a:pt x="299740" y="232641"/>
                  <a:pt x="232641" y="299740"/>
                  <a:pt x="149870" y="299740"/>
                </a:cubicBezTo>
                <a:cubicBezTo>
                  <a:pt x="67099" y="299740"/>
                  <a:pt x="0" y="232641"/>
                  <a:pt x="0" y="149870"/>
                </a:cubicBezTo>
                <a:cubicBezTo>
                  <a:pt x="0" y="67099"/>
                  <a:pt x="67099" y="0"/>
                  <a:pt x="149870" y="0"/>
                </a:cubicBezTo>
                <a:cubicBezTo>
                  <a:pt x="232641" y="0"/>
                  <a:pt x="299740" y="67099"/>
                  <a:pt x="299740" y="149870"/>
                </a:cubicBezTo>
                <a:close/>
              </a:path>
            </a:pathLst>
          </a:custGeom>
          <a:noFill/>
          <a:ln w="56042" cap="flat">
            <a:solidFill>
              <a:srgbClr val="3F4D9B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grpSp>
        <p:nvGrpSpPr>
          <p:cNvPr id="620" name="图形 608"/>
          <p:cNvGrpSpPr/>
          <p:nvPr/>
        </p:nvGrpSpPr>
        <p:grpSpPr>
          <a:xfrm>
            <a:off x="3688923" y="6405282"/>
            <a:ext cx="1032832" cy="270216"/>
            <a:chOff x="3688923" y="6405282"/>
            <a:chExt cx="1032832" cy="270216"/>
          </a:xfrm>
          <a:solidFill>
            <a:srgbClr val="3F4D9B"/>
          </a:solidFill>
        </p:grpSpPr>
        <p:grpSp>
          <p:nvGrpSpPr>
            <p:cNvPr id="621" name="图形 608"/>
            <p:cNvGrpSpPr/>
            <p:nvPr/>
          </p:nvGrpSpPr>
          <p:grpSpPr>
            <a:xfrm>
              <a:off x="3688923" y="6405282"/>
              <a:ext cx="1032832" cy="87083"/>
              <a:chOff x="3688923" y="6405282"/>
              <a:chExt cx="1032832" cy="87083"/>
            </a:xfrm>
            <a:solidFill>
              <a:srgbClr val="3F4D9B"/>
            </a:solidFill>
          </p:grpSpPr>
          <p:sp>
            <p:nvSpPr>
              <p:cNvPr id="622" name="任意多边形: 形状 621"/>
              <p:cNvSpPr/>
              <p:nvPr/>
            </p:nvSpPr>
            <p:spPr>
              <a:xfrm>
                <a:off x="3688923" y="6405283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1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588"/>
                      <a:pt x="67588" y="87081"/>
                      <a:pt x="43541" y="87081"/>
                    </a:cubicBezTo>
                    <a:cubicBezTo>
                      <a:pt x="19494" y="87081"/>
                      <a:pt x="0" y="67587"/>
                      <a:pt x="0" y="43541"/>
                    </a:cubicBezTo>
                    <a:cubicBezTo>
                      <a:pt x="0" y="19494"/>
                      <a:pt x="19494" y="0"/>
                      <a:pt x="43541" y="0"/>
                    </a:cubicBezTo>
                    <a:cubicBezTo>
                      <a:pt x="67588" y="0"/>
                      <a:pt x="87082" y="1949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3" name="任意多边形: 形状 622"/>
              <p:cNvSpPr/>
              <p:nvPr/>
            </p:nvSpPr>
            <p:spPr>
              <a:xfrm>
                <a:off x="3925314" y="6405282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9"/>
                      <a:pt x="67647" y="87083"/>
                      <a:pt x="43541" y="87083"/>
                    </a:cubicBezTo>
                    <a:cubicBezTo>
                      <a:pt x="19435" y="87083"/>
                      <a:pt x="0" y="67649"/>
                      <a:pt x="0" y="43542"/>
                    </a:cubicBezTo>
                    <a:cubicBezTo>
                      <a:pt x="0" y="19436"/>
                      <a:pt x="19435" y="1"/>
                      <a:pt x="43541" y="1"/>
                    </a:cubicBezTo>
                    <a:cubicBezTo>
                      <a:pt x="67647" y="-185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4" name="任意多边形: 形状 623"/>
              <p:cNvSpPr/>
              <p:nvPr/>
            </p:nvSpPr>
            <p:spPr>
              <a:xfrm>
                <a:off x="4161705" y="6405282"/>
                <a:ext cx="87081" cy="87082"/>
              </a:xfrm>
              <a:custGeom>
                <a:avLst/>
                <a:gdLst>
                  <a:gd name="connsiteX0" fmla="*/ 87081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1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1" y="43542"/>
                    </a:moveTo>
                    <a:cubicBezTo>
                      <a:pt x="87081" y="67649"/>
                      <a:pt x="67647" y="87083"/>
                      <a:pt x="43541" y="87083"/>
                    </a:cubicBezTo>
                    <a:cubicBezTo>
                      <a:pt x="19434" y="87083"/>
                      <a:pt x="0" y="67649"/>
                      <a:pt x="0" y="43542"/>
                    </a:cubicBezTo>
                    <a:cubicBezTo>
                      <a:pt x="0" y="19436"/>
                      <a:pt x="19434" y="1"/>
                      <a:pt x="43541" y="1"/>
                    </a:cubicBezTo>
                    <a:cubicBezTo>
                      <a:pt x="67647" y="-185"/>
                      <a:pt x="87081" y="19436"/>
                      <a:pt x="87081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5" name="任意多边形: 形状 624"/>
              <p:cNvSpPr/>
              <p:nvPr/>
            </p:nvSpPr>
            <p:spPr>
              <a:xfrm>
                <a:off x="4398096" y="6405283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1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588"/>
                      <a:pt x="67588" y="87081"/>
                      <a:pt x="43541" y="87081"/>
                    </a:cubicBezTo>
                    <a:cubicBezTo>
                      <a:pt x="19494" y="87081"/>
                      <a:pt x="0" y="67587"/>
                      <a:pt x="0" y="43541"/>
                    </a:cubicBezTo>
                    <a:cubicBezTo>
                      <a:pt x="0" y="19494"/>
                      <a:pt x="19494" y="0"/>
                      <a:pt x="43541" y="0"/>
                    </a:cubicBezTo>
                    <a:cubicBezTo>
                      <a:pt x="67588" y="0"/>
                      <a:pt x="87082" y="1949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6" name="任意多边形: 形状 625"/>
              <p:cNvSpPr/>
              <p:nvPr/>
            </p:nvSpPr>
            <p:spPr>
              <a:xfrm>
                <a:off x="4634674" y="6405282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9"/>
                      <a:pt x="67647" y="87083"/>
                      <a:pt x="43541" y="87083"/>
                    </a:cubicBezTo>
                    <a:cubicBezTo>
                      <a:pt x="19434" y="87083"/>
                      <a:pt x="0" y="67649"/>
                      <a:pt x="0" y="43542"/>
                    </a:cubicBezTo>
                    <a:cubicBezTo>
                      <a:pt x="0" y="19436"/>
                      <a:pt x="19434" y="1"/>
                      <a:pt x="43541" y="1"/>
                    </a:cubicBezTo>
                    <a:cubicBezTo>
                      <a:pt x="67460" y="-185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  <p:grpSp>
          <p:nvGrpSpPr>
            <p:cNvPr id="627" name="图形 608"/>
            <p:cNvGrpSpPr/>
            <p:nvPr/>
          </p:nvGrpSpPr>
          <p:grpSpPr>
            <a:xfrm>
              <a:off x="3688923" y="6588416"/>
              <a:ext cx="1032832" cy="87081"/>
              <a:chOff x="3688923" y="6588416"/>
              <a:chExt cx="1032832" cy="87081"/>
            </a:xfrm>
            <a:solidFill>
              <a:srgbClr val="3F4D9B"/>
            </a:solidFill>
          </p:grpSpPr>
          <p:sp>
            <p:nvSpPr>
              <p:cNvPr id="628" name="任意多边形: 形状 627"/>
              <p:cNvSpPr/>
              <p:nvPr/>
            </p:nvSpPr>
            <p:spPr>
              <a:xfrm>
                <a:off x="3688923" y="6588416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1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588"/>
                      <a:pt x="67588" y="87081"/>
                      <a:pt x="43541" y="87081"/>
                    </a:cubicBezTo>
                    <a:cubicBezTo>
                      <a:pt x="19494" y="87081"/>
                      <a:pt x="0" y="67587"/>
                      <a:pt x="0" y="43541"/>
                    </a:cubicBezTo>
                    <a:cubicBezTo>
                      <a:pt x="0" y="19494"/>
                      <a:pt x="19494" y="0"/>
                      <a:pt x="43541" y="0"/>
                    </a:cubicBezTo>
                    <a:cubicBezTo>
                      <a:pt x="67588" y="0"/>
                      <a:pt x="87082" y="1949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9" name="任意多边形: 形状 628"/>
              <p:cNvSpPr/>
              <p:nvPr/>
            </p:nvSpPr>
            <p:spPr>
              <a:xfrm>
                <a:off x="3925314" y="6588416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5" y="87082"/>
                      <a:pt x="0" y="67647"/>
                      <a:pt x="0" y="43541"/>
                    </a:cubicBezTo>
                    <a:cubicBezTo>
                      <a:pt x="0" y="19434"/>
                      <a:pt x="19435" y="0"/>
                      <a:pt x="43541" y="0"/>
                    </a:cubicBezTo>
                    <a:cubicBezTo>
                      <a:pt x="67647" y="0"/>
                      <a:pt x="87082" y="1943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0" name="任意多边形: 形状 629"/>
              <p:cNvSpPr/>
              <p:nvPr/>
            </p:nvSpPr>
            <p:spPr>
              <a:xfrm>
                <a:off x="4161705" y="6588416"/>
                <a:ext cx="87081" cy="87081"/>
              </a:xfrm>
              <a:custGeom>
                <a:avLst/>
                <a:gdLst>
                  <a:gd name="connsiteX0" fmla="*/ 87081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1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1" y="43541"/>
                    </a:moveTo>
                    <a:cubicBezTo>
                      <a:pt x="87081" y="67647"/>
                      <a:pt x="67647" y="87082"/>
                      <a:pt x="43541" y="87082"/>
                    </a:cubicBezTo>
                    <a:cubicBezTo>
                      <a:pt x="19434" y="87082"/>
                      <a:pt x="0" y="67647"/>
                      <a:pt x="0" y="43541"/>
                    </a:cubicBezTo>
                    <a:cubicBezTo>
                      <a:pt x="0" y="19434"/>
                      <a:pt x="19434" y="0"/>
                      <a:pt x="43541" y="0"/>
                    </a:cubicBezTo>
                    <a:cubicBezTo>
                      <a:pt x="67647" y="0"/>
                      <a:pt x="87081" y="19434"/>
                      <a:pt x="87081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1" name="任意多边形: 形状 630"/>
              <p:cNvSpPr/>
              <p:nvPr/>
            </p:nvSpPr>
            <p:spPr>
              <a:xfrm>
                <a:off x="4398096" y="6588416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1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588"/>
                      <a:pt x="67588" y="87081"/>
                      <a:pt x="43541" y="87081"/>
                    </a:cubicBezTo>
                    <a:cubicBezTo>
                      <a:pt x="19494" y="87081"/>
                      <a:pt x="0" y="67587"/>
                      <a:pt x="0" y="43541"/>
                    </a:cubicBezTo>
                    <a:cubicBezTo>
                      <a:pt x="0" y="19494"/>
                      <a:pt x="19494" y="0"/>
                      <a:pt x="43541" y="0"/>
                    </a:cubicBezTo>
                    <a:cubicBezTo>
                      <a:pt x="67588" y="0"/>
                      <a:pt x="87082" y="1949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2" name="任意多边形: 形状 631"/>
              <p:cNvSpPr/>
              <p:nvPr/>
            </p:nvSpPr>
            <p:spPr>
              <a:xfrm>
                <a:off x="4634674" y="6588416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4" y="87082"/>
                      <a:pt x="0" y="67647"/>
                      <a:pt x="0" y="43541"/>
                    </a:cubicBezTo>
                    <a:cubicBezTo>
                      <a:pt x="0" y="19434"/>
                      <a:pt x="19434" y="0"/>
                      <a:pt x="43541" y="0"/>
                    </a:cubicBezTo>
                    <a:cubicBezTo>
                      <a:pt x="67460" y="0"/>
                      <a:pt x="87082" y="1943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</p:grpSp>
      <p:grpSp>
        <p:nvGrpSpPr>
          <p:cNvPr id="633" name="图形 608"/>
          <p:cNvGrpSpPr/>
          <p:nvPr/>
        </p:nvGrpSpPr>
        <p:grpSpPr>
          <a:xfrm>
            <a:off x="8975110" y="186800"/>
            <a:ext cx="1032832" cy="270401"/>
            <a:chOff x="8975110" y="186800"/>
            <a:chExt cx="1032832" cy="270401"/>
          </a:xfrm>
          <a:solidFill>
            <a:srgbClr val="3F4D9B"/>
          </a:solidFill>
        </p:grpSpPr>
        <p:grpSp>
          <p:nvGrpSpPr>
            <p:cNvPr id="634" name="图形 608"/>
            <p:cNvGrpSpPr/>
            <p:nvPr/>
          </p:nvGrpSpPr>
          <p:grpSpPr>
            <a:xfrm>
              <a:off x="8975297" y="186800"/>
              <a:ext cx="1032645" cy="87081"/>
              <a:chOff x="8975297" y="186800"/>
              <a:chExt cx="1032645" cy="87081"/>
            </a:xfrm>
            <a:solidFill>
              <a:srgbClr val="3F4D9B"/>
            </a:solidFill>
          </p:grpSpPr>
          <p:sp>
            <p:nvSpPr>
              <p:cNvPr id="635" name="任意多边形: 形状 634"/>
              <p:cNvSpPr/>
              <p:nvPr/>
            </p:nvSpPr>
            <p:spPr>
              <a:xfrm>
                <a:off x="8975297" y="186800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8" y="87082"/>
                      <a:pt x="43541" y="87082"/>
                    </a:cubicBezTo>
                    <a:cubicBezTo>
                      <a:pt x="19435" y="87082"/>
                      <a:pt x="0" y="67647"/>
                      <a:pt x="0" y="43541"/>
                    </a:cubicBezTo>
                    <a:cubicBezTo>
                      <a:pt x="0" y="19435"/>
                      <a:pt x="19435" y="0"/>
                      <a:pt x="43541" y="0"/>
                    </a:cubicBezTo>
                    <a:cubicBezTo>
                      <a:pt x="67460" y="0"/>
                      <a:pt x="87082" y="19435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6" name="任意多边形: 形状 635"/>
              <p:cNvSpPr/>
              <p:nvPr/>
            </p:nvSpPr>
            <p:spPr>
              <a:xfrm>
                <a:off x="9211688" y="186800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4" y="87082"/>
                      <a:pt x="0" y="67647"/>
                      <a:pt x="0" y="43541"/>
                    </a:cubicBezTo>
                    <a:cubicBezTo>
                      <a:pt x="0" y="19435"/>
                      <a:pt x="19434" y="0"/>
                      <a:pt x="43541" y="0"/>
                    </a:cubicBezTo>
                    <a:cubicBezTo>
                      <a:pt x="67460" y="0"/>
                      <a:pt x="87082" y="19435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7" name="任意多边形: 形状 636"/>
              <p:cNvSpPr/>
              <p:nvPr/>
            </p:nvSpPr>
            <p:spPr>
              <a:xfrm>
                <a:off x="9448079" y="186800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5" y="87082"/>
                      <a:pt x="0" y="67647"/>
                      <a:pt x="0" y="43541"/>
                    </a:cubicBezTo>
                    <a:cubicBezTo>
                      <a:pt x="0" y="19435"/>
                      <a:pt x="19435" y="0"/>
                      <a:pt x="43541" y="0"/>
                    </a:cubicBezTo>
                    <a:cubicBezTo>
                      <a:pt x="67647" y="0"/>
                      <a:pt x="87082" y="19435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8" name="任意多边形: 形状 637"/>
              <p:cNvSpPr/>
              <p:nvPr/>
            </p:nvSpPr>
            <p:spPr>
              <a:xfrm>
                <a:off x="9684470" y="186800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5" y="87082"/>
                      <a:pt x="0" y="67647"/>
                      <a:pt x="0" y="43541"/>
                    </a:cubicBezTo>
                    <a:cubicBezTo>
                      <a:pt x="0" y="19435"/>
                      <a:pt x="19435" y="0"/>
                      <a:pt x="43541" y="0"/>
                    </a:cubicBezTo>
                    <a:cubicBezTo>
                      <a:pt x="67647" y="0"/>
                      <a:pt x="87082" y="19435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9" name="任意多边形: 形状 638"/>
              <p:cNvSpPr/>
              <p:nvPr/>
            </p:nvSpPr>
            <p:spPr>
              <a:xfrm>
                <a:off x="9920860" y="186800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5" y="87082"/>
                      <a:pt x="0" y="67647"/>
                      <a:pt x="0" y="43541"/>
                    </a:cubicBezTo>
                    <a:cubicBezTo>
                      <a:pt x="0" y="19435"/>
                      <a:pt x="19435" y="0"/>
                      <a:pt x="43541" y="0"/>
                    </a:cubicBezTo>
                    <a:cubicBezTo>
                      <a:pt x="67647" y="0"/>
                      <a:pt x="87082" y="19435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  <p:grpSp>
          <p:nvGrpSpPr>
            <p:cNvPr id="640" name="图形 608"/>
            <p:cNvGrpSpPr/>
            <p:nvPr/>
          </p:nvGrpSpPr>
          <p:grpSpPr>
            <a:xfrm>
              <a:off x="8975110" y="370118"/>
              <a:ext cx="1032832" cy="87082"/>
              <a:chOff x="8975110" y="370118"/>
              <a:chExt cx="1032832" cy="87082"/>
            </a:xfrm>
            <a:solidFill>
              <a:srgbClr val="3F4D9B"/>
            </a:solidFill>
          </p:grpSpPr>
          <p:sp>
            <p:nvSpPr>
              <p:cNvPr id="641" name="任意多边形: 形状 640"/>
              <p:cNvSpPr/>
              <p:nvPr/>
            </p:nvSpPr>
            <p:spPr>
              <a:xfrm>
                <a:off x="8975110" y="370119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1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588"/>
                      <a:pt x="67588" y="87082"/>
                      <a:pt x="43541" y="87082"/>
                    </a:cubicBezTo>
                    <a:cubicBezTo>
                      <a:pt x="19494" y="87082"/>
                      <a:pt x="1" y="67588"/>
                      <a:pt x="1" y="43541"/>
                    </a:cubicBezTo>
                    <a:cubicBezTo>
                      <a:pt x="1" y="19494"/>
                      <a:pt x="19495" y="0"/>
                      <a:pt x="43541" y="0"/>
                    </a:cubicBezTo>
                    <a:cubicBezTo>
                      <a:pt x="67588" y="0"/>
                      <a:pt x="87082" y="1949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42" name="任意多边形: 形状 641"/>
              <p:cNvSpPr/>
              <p:nvPr/>
            </p:nvSpPr>
            <p:spPr>
              <a:xfrm>
                <a:off x="9211688" y="370118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8"/>
                      <a:pt x="67647" y="87083"/>
                      <a:pt x="43541" y="87083"/>
                    </a:cubicBezTo>
                    <a:cubicBezTo>
                      <a:pt x="19434" y="87083"/>
                      <a:pt x="0" y="67648"/>
                      <a:pt x="0" y="43542"/>
                    </a:cubicBezTo>
                    <a:cubicBezTo>
                      <a:pt x="0" y="19436"/>
                      <a:pt x="19434" y="1"/>
                      <a:pt x="43541" y="1"/>
                    </a:cubicBezTo>
                    <a:cubicBezTo>
                      <a:pt x="67460" y="-186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43" name="任意多边形: 形状 642"/>
              <p:cNvSpPr/>
              <p:nvPr/>
            </p:nvSpPr>
            <p:spPr>
              <a:xfrm>
                <a:off x="9448079" y="370118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8"/>
                      <a:pt x="67647" y="87083"/>
                      <a:pt x="43541" y="87083"/>
                    </a:cubicBezTo>
                    <a:cubicBezTo>
                      <a:pt x="19435" y="87083"/>
                      <a:pt x="0" y="67648"/>
                      <a:pt x="0" y="43542"/>
                    </a:cubicBezTo>
                    <a:cubicBezTo>
                      <a:pt x="0" y="19436"/>
                      <a:pt x="19435" y="1"/>
                      <a:pt x="43541" y="1"/>
                    </a:cubicBezTo>
                    <a:cubicBezTo>
                      <a:pt x="67647" y="-186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44" name="任意多边形: 形状 643"/>
              <p:cNvSpPr/>
              <p:nvPr/>
            </p:nvSpPr>
            <p:spPr>
              <a:xfrm>
                <a:off x="9684470" y="370118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8"/>
                      <a:pt x="67647" y="87083"/>
                      <a:pt x="43541" y="87083"/>
                    </a:cubicBezTo>
                    <a:cubicBezTo>
                      <a:pt x="19435" y="87083"/>
                      <a:pt x="0" y="67648"/>
                      <a:pt x="0" y="43542"/>
                    </a:cubicBezTo>
                    <a:cubicBezTo>
                      <a:pt x="0" y="19436"/>
                      <a:pt x="19435" y="1"/>
                      <a:pt x="43541" y="1"/>
                    </a:cubicBezTo>
                    <a:cubicBezTo>
                      <a:pt x="67647" y="-186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45" name="任意多边形: 形状 644"/>
              <p:cNvSpPr/>
              <p:nvPr/>
            </p:nvSpPr>
            <p:spPr>
              <a:xfrm>
                <a:off x="9920860" y="370118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8"/>
                      <a:pt x="67647" y="87083"/>
                      <a:pt x="43541" y="87083"/>
                    </a:cubicBezTo>
                    <a:cubicBezTo>
                      <a:pt x="19435" y="87083"/>
                      <a:pt x="0" y="67648"/>
                      <a:pt x="0" y="43542"/>
                    </a:cubicBezTo>
                    <a:cubicBezTo>
                      <a:pt x="0" y="19436"/>
                      <a:pt x="19435" y="1"/>
                      <a:pt x="43541" y="1"/>
                    </a:cubicBezTo>
                    <a:cubicBezTo>
                      <a:pt x="67647" y="-186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</p:grp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08990" y="1670368"/>
            <a:ext cx="9144000" cy="1655762"/>
          </a:xfrm>
        </p:spPr>
        <p:txBody>
          <a:bodyPr/>
          <a:p>
            <a:r>
              <a:rPr lang="en-US" altLang="en-US"/>
              <a:t>Datu tips "char" tiek izmantots vienas rakstzīmes glabā</a:t>
            </a:r>
            <a:r>
              <a:rPr lang="en-US" altLang="en-US"/>
              <a:t>š</a:t>
            </a:r>
            <a:r>
              <a:rPr lang="en-US" altLang="en-US"/>
              <a:t>anai. Rakstzīmei jābūt ietvertai vienpēdi</a:t>
            </a:r>
            <a:r>
              <a:rPr lang="en-US" altLang="en-US"/>
              <a:t>ņ</a:t>
            </a:r>
            <a:r>
              <a:rPr lang="en-US" altLang="en-US"/>
              <a:t>ās, piemēram, ‘A’ vai ‘c’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905" y="2403475"/>
            <a:ext cx="5137150" cy="1626235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/>
        </p:nvSpPr>
        <p:spPr>
          <a:xfrm>
            <a:off x="808990" y="42132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Virknes mainīgais satur rakstzīmju kopu, kas ietverta pēdi</a:t>
            </a:r>
            <a:r>
              <a:rPr lang="en-US" altLang="en-US"/>
              <a:t>ņ</a:t>
            </a:r>
            <a:r>
              <a:rPr lang="en-US" altLang="en-US"/>
              <a:t>ās.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810" y="4723130"/>
            <a:ext cx="5198110" cy="16262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7815" y="440690"/>
            <a:ext cx="6784975" cy="1017905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3600" dirty="0">
                <a:solidFill>
                  <a:schemeClr val="accent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Funkcijas lai strādātu ar char vai String</a:t>
            </a:r>
            <a:endParaRPr lang="en-US" altLang="zh-CN" sz="3600" dirty="0">
              <a:solidFill>
                <a:schemeClr val="accent1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9950919" y="-751479"/>
            <a:ext cx="3070660" cy="1912639"/>
          </a:xfrm>
          <a:custGeom>
            <a:avLst/>
            <a:gdLst>
              <a:gd name="connsiteX0" fmla="*/ 911795 w 3070660"/>
              <a:gd name="connsiteY0" fmla="*/ 1080233 h 1912639"/>
              <a:gd name="connsiteX1" fmla="*/ 1398228 w 3070660"/>
              <a:gd name="connsiteY1" fmla="*/ 1088431 h 1912639"/>
              <a:gd name="connsiteX2" fmla="*/ 1830076 w 3070660"/>
              <a:gd name="connsiteY2" fmla="*/ 1281439 h 1912639"/>
              <a:gd name="connsiteX3" fmla="*/ 2047863 w 3070660"/>
              <a:gd name="connsiteY3" fmla="*/ 1737133 h 1912639"/>
              <a:gd name="connsiteX4" fmla="*/ 2658186 w 3070660"/>
              <a:gd name="connsiteY4" fmla="*/ 1861024 h 1912639"/>
              <a:gd name="connsiteX5" fmla="*/ 3045508 w 3070660"/>
              <a:gd name="connsiteY5" fmla="*/ 1335280 h 1912639"/>
              <a:gd name="connsiteX6" fmla="*/ 2576214 w 3070660"/>
              <a:gd name="connsiteY6" fmla="*/ 212440 h 1912639"/>
              <a:gd name="connsiteX7" fmla="*/ 1561429 w 3070660"/>
              <a:gd name="connsiteY7" fmla="*/ 11234 h 1912639"/>
              <a:gd name="connsiteX8" fmla="*/ 40276 w 3070660"/>
              <a:gd name="connsiteY8" fmla="*/ 269076 h 1912639"/>
              <a:gd name="connsiteX9" fmla="*/ 911795 w 3070660"/>
              <a:gd name="connsiteY9" fmla="*/ 1080233 h 191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660" h="1912639">
                <a:moveTo>
                  <a:pt x="911795" y="1080233"/>
                </a:moveTo>
                <a:cubicBezTo>
                  <a:pt x="1073319" y="1094951"/>
                  <a:pt x="1236518" y="1075390"/>
                  <a:pt x="1398228" y="1088431"/>
                </a:cubicBezTo>
                <a:cubicBezTo>
                  <a:pt x="1559939" y="1101472"/>
                  <a:pt x="1729287" y="1154381"/>
                  <a:pt x="1830076" y="1281439"/>
                </a:cubicBezTo>
                <a:cubicBezTo>
                  <a:pt x="1935336" y="1413900"/>
                  <a:pt x="1947073" y="1601319"/>
                  <a:pt x="2047863" y="1737133"/>
                </a:cubicBezTo>
                <a:cubicBezTo>
                  <a:pt x="2181999" y="1918032"/>
                  <a:pt x="2455305" y="1958646"/>
                  <a:pt x="2658186" y="1861024"/>
                </a:cubicBezTo>
                <a:cubicBezTo>
                  <a:pt x="2861069" y="1763588"/>
                  <a:pt x="2994275" y="1554558"/>
                  <a:pt x="3045508" y="1335280"/>
                </a:cubicBezTo>
                <a:cubicBezTo>
                  <a:pt x="3144062" y="913307"/>
                  <a:pt x="2945836" y="438797"/>
                  <a:pt x="2576214" y="212440"/>
                </a:cubicBezTo>
                <a:cubicBezTo>
                  <a:pt x="2278132" y="29865"/>
                  <a:pt x="1910931" y="8999"/>
                  <a:pt x="1561429" y="11234"/>
                </a:cubicBezTo>
                <a:cubicBezTo>
                  <a:pt x="1220310" y="13470"/>
                  <a:pt x="239619" y="-86201"/>
                  <a:pt x="40276" y="269076"/>
                </a:cubicBezTo>
                <a:cubicBezTo>
                  <a:pt x="-187944" y="676704"/>
                  <a:pt x="615016" y="1053033"/>
                  <a:pt x="911795" y="1080233"/>
                </a:cubicBezTo>
                <a:close/>
              </a:path>
            </a:pathLst>
          </a:custGeom>
          <a:solidFill>
            <a:schemeClr val="accent3"/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9788312" y="-435455"/>
            <a:ext cx="3016596" cy="1821144"/>
          </a:xfrm>
          <a:custGeom>
            <a:avLst/>
            <a:gdLst>
              <a:gd name="connsiteX0" fmla="*/ 0 w 3016596"/>
              <a:gd name="connsiteY0" fmla="*/ 0 h 1821144"/>
              <a:gd name="connsiteX1" fmla="*/ 787311 w 3016596"/>
              <a:gd name="connsiteY1" fmla="*/ 897974 h 1821144"/>
              <a:gd name="connsiteX2" fmla="*/ 1767630 w 3016596"/>
              <a:gd name="connsiteY2" fmla="*/ 1102347 h 1821144"/>
              <a:gd name="connsiteX3" fmla="*/ 2204508 w 3016596"/>
              <a:gd name="connsiteY3" fmla="*/ 1653055 h 1821144"/>
              <a:gd name="connsiteX4" fmla="*/ 3016597 w 3016596"/>
              <a:gd name="connsiteY4" fmla="*/ 1709504 h 182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596" h="1821144">
                <a:moveTo>
                  <a:pt x="0" y="0"/>
                </a:moveTo>
                <a:cubicBezTo>
                  <a:pt x="41731" y="422905"/>
                  <a:pt x="373535" y="801283"/>
                  <a:pt x="787311" y="897974"/>
                </a:cubicBezTo>
                <a:cubicBezTo>
                  <a:pt x="1116692" y="974917"/>
                  <a:pt x="1499356" y="896297"/>
                  <a:pt x="1767630" y="1102347"/>
                </a:cubicBezTo>
                <a:cubicBezTo>
                  <a:pt x="1954305" y="1245613"/>
                  <a:pt x="2032366" y="1492649"/>
                  <a:pt x="2204508" y="1653055"/>
                </a:cubicBezTo>
                <a:cubicBezTo>
                  <a:pt x="2419313" y="1853142"/>
                  <a:pt x="2776268" y="1877921"/>
                  <a:pt x="3016597" y="1709504"/>
                </a:cubicBezTo>
              </a:path>
            </a:pathLst>
          </a:custGeom>
          <a:noFill/>
          <a:ln w="18620" cap="flat">
            <a:solidFill>
              <a:srgbClr val="7EC6F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-393755" y="5339895"/>
            <a:ext cx="2783134" cy="2154410"/>
          </a:xfrm>
          <a:custGeom>
            <a:avLst/>
            <a:gdLst>
              <a:gd name="connsiteX0" fmla="*/ 1215913 w 2783134"/>
              <a:gd name="connsiteY0" fmla="*/ 204387 h 2154410"/>
              <a:gd name="connsiteX1" fmla="*/ 1772583 w 2783134"/>
              <a:gd name="connsiteY1" fmla="*/ 798130 h 2154410"/>
              <a:gd name="connsiteX2" fmla="*/ 2511828 w 2783134"/>
              <a:gd name="connsiteY2" fmla="*/ 904508 h 2154410"/>
              <a:gd name="connsiteX3" fmla="*/ 2757001 w 2783134"/>
              <a:gd name="connsiteY3" fmla="*/ 1548740 h 2154410"/>
              <a:gd name="connsiteX4" fmla="*/ 2232375 w 2783134"/>
              <a:gd name="connsiteY4" fmla="*/ 2052872 h 2154410"/>
              <a:gd name="connsiteX5" fmla="*/ 1490708 w 2783134"/>
              <a:gd name="connsiteY5" fmla="*/ 2154406 h 2154410"/>
              <a:gd name="connsiteX6" fmla="*/ 289249 w 2783134"/>
              <a:gd name="connsiteY6" fmla="*/ 1799688 h 2154410"/>
              <a:gd name="connsiteX7" fmla="*/ 4393 w 2783134"/>
              <a:gd name="connsiteY7" fmla="*/ 937298 h 2154410"/>
              <a:gd name="connsiteX8" fmla="*/ 394509 w 2783134"/>
              <a:gd name="connsiteY8" fmla="*/ 68201 h 2154410"/>
              <a:gd name="connsiteX9" fmla="*/ 1215913 w 2783134"/>
              <a:gd name="connsiteY9" fmla="*/ 204387 h 215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3134" h="2154410">
                <a:moveTo>
                  <a:pt x="1215913" y="204387"/>
                </a:moveTo>
                <a:cubicBezTo>
                  <a:pt x="1416560" y="391434"/>
                  <a:pt x="1520330" y="690448"/>
                  <a:pt x="1772583" y="798130"/>
                </a:cubicBezTo>
                <a:cubicBezTo>
                  <a:pt x="2003410" y="896684"/>
                  <a:pt x="2284726" y="797571"/>
                  <a:pt x="2511828" y="904508"/>
                </a:cubicBezTo>
                <a:cubicBezTo>
                  <a:pt x="2738929" y="1011446"/>
                  <a:pt x="2833571" y="1309715"/>
                  <a:pt x="2757001" y="1548740"/>
                </a:cubicBezTo>
                <a:cubicBezTo>
                  <a:pt x="2680617" y="1787765"/>
                  <a:pt x="2467115" y="1964192"/>
                  <a:pt x="2232375" y="2052872"/>
                </a:cubicBezTo>
                <a:cubicBezTo>
                  <a:pt x="1997635" y="2141552"/>
                  <a:pt x="1741656" y="2154220"/>
                  <a:pt x="1490708" y="2154406"/>
                </a:cubicBezTo>
                <a:cubicBezTo>
                  <a:pt x="1061655" y="2154966"/>
                  <a:pt x="591430" y="2104664"/>
                  <a:pt x="289249" y="1799688"/>
                </a:cubicBezTo>
                <a:cubicBezTo>
                  <a:pt x="69226" y="1577989"/>
                  <a:pt x="-21875" y="1248794"/>
                  <a:pt x="4393" y="937298"/>
                </a:cubicBezTo>
                <a:cubicBezTo>
                  <a:pt x="27122" y="666229"/>
                  <a:pt x="143561" y="209045"/>
                  <a:pt x="394509" y="68201"/>
                </a:cubicBezTo>
                <a:cubicBezTo>
                  <a:pt x="644340" y="-71899"/>
                  <a:pt x="1016943" y="18831"/>
                  <a:pt x="1215913" y="20438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-160025" y="5171193"/>
            <a:ext cx="2830582" cy="2363349"/>
          </a:xfrm>
          <a:custGeom>
            <a:avLst/>
            <a:gdLst>
              <a:gd name="connsiteX0" fmla="*/ 0 w 2830582"/>
              <a:gd name="connsiteY0" fmla="*/ 181012 h 2363349"/>
              <a:gd name="connsiteX1" fmla="*/ 1223630 w 2830582"/>
              <a:gd name="connsiteY1" fmla="*/ 249199 h 2363349"/>
              <a:gd name="connsiteX2" fmla="*/ 1799861 w 2830582"/>
              <a:gd name="connsiteY2" fmla="*/ 806613 h 2363349"/>
              <a:gd name="connsiteX3" fmla="*/ 2453593 w 2830582"/>
              <a:gd name="connsiteY3" fmla="*/ 906843 h 2363349"/>
              <a:gd name="connsiteX4" fmla="*/ 2829922 w 2830582"/>
              <a:gd name="connsiteY4" fmla="*/ 1583678 h 2363349"/>
              <a:gd name="connsiteX5" fmla="*/ 2574875 w 2830582"/>
              <a:gd name="connsiteY5" fmla="*/ 2363350 h 236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0582" h="2363349">
                <a:moveTo>
                  <a:pt x="0" y="181012"/>
                </a:moveTo>
                <a:cubicBezTo>
                  <a:pt x="355277" y="-84841"/>
                  <a:pt x="900210" y="-54287"/>
                  <a:pt x="1223630" y="249199"/>
                </a:cubicBezTo>
                <a:cubicBezTo>
                  <a:pt x="1420550" y="434010"/>
                  <a:pt x="1548353" y="708432"/>
                  <a:pt x="1799861" y="806613"/>
                </a:cubicBezTo>
                <a:cubicBezTo>
                  <a:pt x="2006283" y="887095"/>
                  <a:pt x="2247357" y="825988"/>
                  <a:pt x="2453593" y="906843"/>
                </a:cubicBezTo>
                <a:cubicBezTo>
                  <a:pt x="2710131" y="1007446"/>
                  <a:pt x="2841101" y="1308510"/>
                  <a:pt x="2829922" y="1583678"/>
                </a:cubicBezTo>
                <a:cubicBezTo>
                  <a:pt x="2818745" y="1859031"/>
                  <a:pt x="2695599" y="2115755"/>
                  <a:pt x="2574875" y="2363350"/>
                </a:cubicBezTo>
              </a:path>
            </a:pathLst>
          </a:custGeom>
          <a:noFill/>
          <a:ln w="18620" cap="flat">
            <a:solidFill>
              <a:srgbClr val="3F4D9B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grpSp>
        <p:nvGrpSpPr>
          <p:cNvPr id="611" name="图形 608"/>
          <p:cNvGrpSpPr/>
          <p:nvPr/>
        </p:nvGrpSpPr>
        <p:grpSpPr>
          <a:xfrm>
            <a:off x="797105" y="475329"/>
            <a:ext cx="608292" cy="617460"/>
            <a:chOff x="6046898" y="740728"/>
            <a:chExt cx="608292" cy="617460"/>
          </a:xfrm>
        </p:grpSpPr>
        <p:sp>
          <p:nvSpPr>
            <p:cNvPr id="612" name="任意多边形: 形状 611"/>
            <p:cNvSpPr/>
            <p:nvPr/>
          </p:nvSpPr>
          <p:spPr>
            <a:xfrm rot="-723092">
              <a:off x="6105957" y="808956"/>
              <a:ext cx="502327" cy="502327"/>
            </a:xfrm>
            <a:custGeom>
              <a:avLst/>
              <a:gdLst>
                <a:gd name="connsiteX0" fmla="*/ 502328 w 502327"/>
                <a:gd name="connsiteY0" fmla="*/ 251164 h 502327"/>
                <a:gd name="connsiteX1" fmla="*/ 251164 w 502327"/>
                <a:gd name="connsiteY1" fmla="*/ 502328 h 502327"/>
                <a:gd name="connsiteX2" fmla="*/ 0 w 502327"/>
                <a:gd name="connsiteY2" fmla="*/ 251164 h 502327"/>
                <a:gd name="connsiteX3" fmla="*/ 251164 w 502327"/>
                <a:gd name="connsiteY3" fmla="*/ 0 h 502327"/>
                <a:gd name="connsiteX4" fmla="*/ 502328 w 502327"/>
                <a:gd name="connsiteY4" fmla="*/ 251164 h 5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327" h="502327">
                  <a:moveTo>
                    <a:pt x="502328" y="251164"/>
                  </a:moveTo>
                  <a:cubicBezTo>
                    <a:pt x="502328" y="389878"/>
                    <a:pt x="389878" y="502328"/>
                    <a:pt x="251164" y="502328"/>
                  </a:cubicBezTo>
                  <a:cubicBezTo>
                    <a:pt x="112450" y="502328"/>
                    <a:pt x="0" y="389878"/>
                    <a:pt x="0" y="251164"/>
                  </a:cubicBezTo>
                  <a:cubicBezTo>
                    <a:pt x="0" y="112450"/>
                    <a:pt x="112450" y="0"/>
                    <a:pt x="251164" y="0"/>
                  </a:cubicBezTo>
                  <a:cubicBezTo>
                    <a:pt x="389878" y="0"/>
                    <a:pt x="502328" y="112450"/>
                    <a:pt x="502328" y="251164"/>
                  </a:cubicBezTo>
                  <a:close/>
                </a:path>
              </a:pathLst>
            </a:custGeom>
            <a:solidFill>
              <a:srgbClr val="7EC6F2"/>
            </a:solidFill>
            <a:ln w="18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13" name="任意多边形: 形状 612"/>
            <p:cNvSpPr/>
            <p:nvPr/>
          </p:nvSpPr>
          <p:spPr>
            <a:xfrm>
              <a:off x="6046898" y="740728"/>
              <a:ext cx="347675" cy="347675"/>
            </a:xfrm>
            <a:custGeom>
              <a:avLst/>
              <a:gdLst>
                <a:gd name="connsiteX0" fmla="*/ 215791 w 347675"/>
                <a:gd name="connsiteY0" fmla="*/ 342488 h 347675"/>
                <a:gd name="connsiteX1" fmla="*/ 5187 w 347675"/>
                <a:gd name="connsiteY1" fmla="*/ 215790 h 347675"/>
                <a:gd name="connsiteX2" fmla="*/ 131885 w 347675"/>
                <a:gd name="connsiteY2" fmla="*/ 5187 h 347675"/>
                <a:gd name="connsiteX3" fmla="*/ 342489 w 347675"/>
                <a:gd name="connsiteY3" fmla="*/ 131886 h 347675"/>
                <a:gd name="connsiteX4" fmla="*/ 215791 w 347675"/>
                <a:gd name="connsiteY4" fmla="*/ 342488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675" h="347675">
                  <a:moveTo>
                    <a:pt x="215791" y="342488"/>
                  </a:moveTo>
                  <a:cubicBezTo>
                    <a:pt x="122729" y="365660"/>
                    <a:pt x="28360" y="309039"/>
                    <a:pt x="5187" y="215790"/>
                  </a:cubicBezTo>
                  <a:cubicBezTo>
                    <a:pt x="-17984" y="122729"/>
                    <a:pt x="38637" y="28359"/>
                    <a:pt x="131885" y="5187"/>
                  </a:cubicBezTo>
                  <a:cubicBezTo>
                    <a:pt x="224947" y="-17985"/>
                    <a:pt x="319316" y="38637"/>
                    <a:pt x="342489" y="131886"/>
                  </a:cubicBezTo>
                  <a:cubicBezTo>
                    <a:pt x="365660" y="225134"/>
                    <a:pt x="309039" y="319316"/>
                    <a:pt x="215791" y="342488"/>
                  </a:cubicBezTo>
                  <a:close/>
                </a:path>
              </a:pathLst>
            </a:custGeom>
            <a:noFill/>
            <a:ln w="56042" cap="flat">
              <a:solidFill>
                <a:srgbClr val="3F4D9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614" name="任意多边形: 形状 613"/>
          <p:cNvSpPr/>
          <p:nvPr/>
        </p:nvSpPr>
        <p:spPr>
          <a:xfrm>
            <a:off x="11301084" y="876164"/>
            <a:ext cx="299739" cy="299739"/>
          </a:xfrm>
          <a:custGeom>
            <a:avLst/>
            <a:gdLst>
              <a:gd name="connsiteX0" fmla="*/ 299740 w 299739"/>
              <a:gd name="connsiteY0" fmla="*/ 149870 h 299739"/>
              <a:gd name="connsiteX1" fmla="*/ 149870 w 299739"/>
              <a:gd name="connsiteY1" fmla="*/ 299740 h 299739"/>
              <a:gd name="connsiteX2" fmla="*/ 0 w 299739"/>
              <a:gd name="connsiteY2" fmla="*/ 149870 h 299739"/>
              <a:gd name="connsiteX3" fmla="*/ 149870 w 299739"/>
              <a:gd name="connsiteY3" fmla="*/ 0 h 299739"/>
              <a:gd name="connsiteX4" fmla="*/ 299740 w 299739"/>
              <a:gd name="connsiteY4" fmla="*/ 149870 h 2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739" h="299739">
                <a:moveTo>
                  <a:pt x="299740" y="149870"/>
                </a:moveTo>
                <a:cubicBezTo>
                  <a:pt x="299740" y="232641"/>
                  <a:pt x="232641" y="299740"/>
                  <a:pt x="149870" y="299740"/>
                </a:cubicBezTo>
                <a:cubicBezTo>
                  <a:pt x="67099" y="299740"/>
                  <a:pt x="0" y="232641"/>
                  <a:pt x="0" y="149870"/>
                </a:cubicBezTo>
                <a:cubicBezTo>
                  <a:pt x="0" y="67099"/>
                  <a:pt x="67099" y="0"/>
                  <a:pt x="149870" y="0"/>
                </a:cubicBezTo>
                <a:cubicBezTo>
                  <a:pt x="232641" y="0"/>
                  <a:pt x="299740" y="67099"/>
                  <a:pt x="299740" y="149870"/>
                </a:cubicBezTo>
                <a:close/>
              </a:path>
            </a:pathLst>
          </a:custGeom>
          <a:noFill/>
          <a:ln w="56042" cap="flat">
            <a:solidFill>
              <a:srgbClr val="3F4D9B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grpSp>
        <p:nvGrpSpPr>
          <p:cNvPr id="620" name="图形 608"/>
          <p:cNvGrpSpPr/>
          <p:nvPr/>
        </p:nvGrpSpPr>
        <p:grpSpPr>
          <a:xfrm>
            <a:off x="3688923" y="6405282"/>
            <a:ext cx="1032832" cy="270216"/>
            <a:chOff x="3688923" y="6405282"/>
            <a:chExt cx="1032832" cy="270216"/>
          </a:xfrm>
          <a:solidFill>
            <a:srgbClr val="3F4D9B"/>
          </a:solidFill>
        </p:grpSpPr>
        <p:grpSp>
          <p:nvGrpSpPr>
            <p:cNvPr id="621" name="图形 608"/>
            <p:cNvGrpSpPr/>
            <p:nvPr/>
          </p:nvGrpSpPr>
          <p:grpSpPr>
            <a:xfrm>
              <a:off x="3688923" y="6405282"/>
              <a:ext cx="1032832" cy="87083"/>
              <a:chOff x="3688923" y="6405282"/>
              <a:chExt cx="1032832" cy="87083"/>
            </a:xfrm>
            <a:solidFill>
              <a:srgbClr val="3F4D9B"/>
            </a:solidFill>
          </p:grpSpPr>
          <p:sp>
            <p:nvSpPr>
              <p:cNvPr id="622" name="任意多边形: 形状 621"/>
              <p:cNvSpPr/>
              <p:nvPr/>
            </p:nvSpPr>
            <p:spPr>
              <a:xfrm>
                <a:off x="3688923" y="6405283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1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588"/>
                      <a:pt x="67588" y="87081"/>
                      <a:pt x="43541" y="87081"/>
                    </a:cubicBezTo>
                    <a:cubicBezTo>
                      <a:pt x="19494" y="87081"/>
                      <a:pt x="0" y="67587"/>
                      <a:pt x="0" y="43541"/>
                    </a:cubicBezTo>
                    <a:cubicBezTo>
                      <a:pt x="0" y="19494"/>
                      <a:pt x="19494" y="0"/>
                      <a:pt x="43541" y="0"/>
                    </a:cubicBezTo>
                    <a:cubicBezTo>
                      <a:pt x="67588" y="0"/>
                      <a:pt x="87082" y="1949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3" name="任意多边形: 形状 622"/>
              <p:cNvSpPr/>
              <p:nvPr/>
            </p:nvSpPr>
            <p:spPr>
              <a:xfrm>
                <a:off x="3925314" y="6405282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9"/>
                      <a:pt x="67647" y="87083"/>
                      <a:pt x="43541" y="87083"/>
                    </a:cubicBezTo>
                    <a:cubicBezTo>
                      <a:pt x="19435" y="87083"/>
                      <a:pt x="0" y="67649"/>
                      <a:pt x="0" y="43542"/>
                    </a:cubicBezTo>
                    <a:cubicBezTo>
                      <a:pt x="0" y="19436"/>
                      <a:pt x="19435" y="1"/>
                      <a:pt x="43541" y="1"/>
                    </a:cubicBezTo>
                    <a:cubicBezTo>
                      <a:pt x="67647" y="-185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4" name="任意多边形: 形状 623"/>
              <p:cNvSpPr/>
              <p:nvPr/>
            </p:nvSpPr>
            <p:spPr>
              <a:xfrm>
                <a:off x="4161705" y="6405282"/>
                <a:ext cx="87081" cy="87082"/>
              </a:xfrm>
              <a:custGeom>
                <a:avLst/>
                <a:gdLst>
                  <a:gd name="connsiteX0" fmla="*/ 87081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1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1" y="43542"/>
                    </a:moveTo>
                    <a:cubicBezTo>
                      <a:pt x="87081" y="67649"/>
                      <a:pt x="67647" y="87083"/>
                      <a:pt x="43541" y="87083"/>
                    </a:cubicBezTo>
                    <a:cubicBezTo>
                      <a:pt x="19434" y="87083"/>
                      <a:pt x="0" y="67649"/>
                      <a:pt x="0" y="43542"/>
                    </a:cubicBezTo>
                    <a:cubicBezTo>
                      <a:pt x="0" y="19436"/>
                      <a:pt x="19434" y="1"/>
                      <a:pt x="43541" y="1"/>
                    </a:cubicBezTo>
                    <a:cubicBezTo>
                      <a:pt x="67647" y="-185"/>
                      <a:pt x="87081" y="19436"/>
                      <a:pt x="87081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5" name="任意多边形: 形状 624"/>
              <p:cNvSpPr/>
              <p:nvPr/>
            </p:nvSpPr>
            <p:spPr>
              <a:xfrm>
                <a:off x="4398096" y="6405283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1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588"/>
                      <a:pt x="67588" y="87081"/>
                      <a:pt x="43541" y="87081"/>
                    </a:cubicBezTo>
                    <a:cubicBezTo>
                      <a:pt x="19494" y="87081"/>
                      <a:pt x="0" y="67587"/>
                      <a:pt x="0" y="43541"/>
                    </a:cubicBezTo>
                    <a:cubicBezTo>
                      <a:pt x="0" y="19494"/>
                      <a:pt x="19494" y="0"/>
                      <a:pt x="43541" y="0"/>
                    </a:cubicBezTo>
                    <a:cubicBezTo>
                      <a:pt x="67588" y="0"/>
                      <a:pt x="87082" y="1949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6" name="任意多边形: 形状 625"/>
              <p:cNvSpPr/>
              <p:nvPr/>
            </p:nvSpPr>
            <p:spPr>
              <a:xfrm>
                <a:off x="4634674" y="6405282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9"/>
                      <a:pt x="67647" y="87083"/>
                      <a:pt x="43541" y="87083"/>
                    </a:cubicBezTo>
                    <a:cubicBezTo>
                      <a:pt x="19434" y="87083"/>
                      <a:pt x="0" y="67649"/>
                      <a:pt x="0" y="43542"/>
                    </a:cubicBezTo>
                    <a:cubicBezTo>
                      <a:pt x="0" y="19436"/>
                      <a:pt x="19434" y="1"/>
                      <a:pt x="43541" y="1"/>
                    </a:cubicBezTo>
                    <a:cubicBezTo>
                      <a:pt x="67460" y="-185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  <p:grpSp>
          <p:nvGrpSpPr>
            <p:cNvPr id="627" name="图形 608"/>
            <p:cNvGrpSpPr/>
            <p:nvPr/>
          </p:nvGrpSpPr>
          <p:grpSpPr>
            <a:xfrm>
              <a:off x="3688923" y="6588416"/>
              <a:ext cx="1032832" cy="87081"/>
              <a:chOff x="3688923" y="6588416"/>
              <a:chExt cx="1032832" cy="87081"/>
            </a:xfrm>
            <a:solidFill>
              <a:srgbClr val="3F4D9B"/>
            </a:solidFill>
          </p:grpSpPr>
          <p:sp>
            <p:nvSpPr>
              <p:cNvPr id="628" name="任意多边形: 形状 627"/>
              <p:cNvSpPr/>
              <p:nvPr/>
            </p:nvSpPr>
            <p:spPr>
              <a:xfrm>
                <a:off x="3688923" y="6588416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1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588"/>
                      <a:pt x="67588" y="87081"/>
                      <a:pt x="43541" y="87081"/>
                    </a:cubicBezTo>
                    <a:cubicBezTo>
                      <a:pt x="19494" y="87081"/>
                      <a:pt x="0" y="67587"/>
                      <a:pt x="0" y="43541"/>
                    </a:cubicBezTo>
                    <a:cubicBezTo>
                      <a:pt x="0" y="19494"/>
                      <a:pt x="19494" y="0"/>
                      <a:pt x="43541" y="0"/>
                    </a:cubicBezTo>
                    <a:cubicBezTo>
                      <a:pt x="67588" y="0"/>
                      <a:pt x="87082" y="1949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9" name="任意多边形: 形状 628"/>
              <p:cNvSpPr/>
              <p:nvPr/>
            </p:nvSpPr>
            <p:spPr>
              <a:xfrm>
                <a:off x="3925314" y="6588416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5" y="87082"/>
                      <a:pt x="0" y="67647"/>
                      <a:pt x="0" y="43541"/>
                    </a:cubicBezTo>
                    <a:cubicBezTo>
                      <a:pt x="0" y="19434"/>
                      <a:pt x="19435" y="0"/>
                      <a:pt x="43541" y="0"/>
                    </a:cubicBezTo>
                    <a:cubicBezTo>
                      <a:pt x="67647" y="0"/>
                      <a:pt x="87082" y="1943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0" name="任意多边形: 形状 629"/>
              <p:cNvSpPr/>
              <p:nvPr/>
            </p:nvSpPr>
            <p:spPr>
              <a:xfrm>
                <a:off x="4161705" y="6588416"/>
                <a:ext cx="87081" cy="87081"/>
              </a:xfrm>
              <a:custGeom>
                <a:avLst/>
                <a:gdLst>
                  <a:gd name="connsiteX0" fmla="*/ 87081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1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1" y="43541"/>
                    </a:moveTo>
                    <a:cubicBezTo>
                      <a:pt x="87081" y="67647"/>
                      <a:pt x="67647" y="87082"/>
                      <a:pt x="43541" y="87082"/>
                    </a:cubicBezTo>
                    <a:cubicBezTo>
                      <a:pt x="19434" y="87082"/>
                      <a:pt x="0" y="67647"/>
                      <a:pt x="0" y="43541"/>
                    </a:cubicBezTo>
                    <a:cubicBezTo>
                      <a:pt x="0" y="19434"/>
                      <a:pt x="19434" y="0"/>
                      <a:pt x="43541" y="0"/>
                    </a:cubicBezTo>
                    <a:cubicBezTo>
                      <a:pt x="67647" y="0"/>
                      <a:pt x="87081" y="19434"/>
                      <a:pt x="87081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1" name="任意多边形: 形状 630"/>
              <p:cNvSpPr/>
              <p:nvPr/>
            </p:nvSpPr>
            <p:spPr>
              <a:xfrm>
                <a:off x="4398096" y="6588416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1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588"/>
                      <a:pt x="67588" y="87081"/>
                      <a:pt x="43541" y="87081"/>
                    </a:cubicBezTo>
                    <a:cubicBezTo>
                      <a:pt x="19494" y="87081"/>
                      <a:pt x="0" y="67587"/>
                      <a:pt x="0" y="43541"/>
                    </a:cubicBezTo>
                    <a:cubicBezTo>
                      <a:pt x="0" y="19494"/>
                      <a:pt x="19494" y="0"/>
                      <a:pt x="43541" y="0"/>
                    </a:cubicBezTo>
                    <a:cubicBezTo>
                      <a:pt x="67588" y="0"/>
                      <a:pt x="87082" y="1949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2" name="任意多边形: 形状 631"/>
              <p:cNvSpPr/>
              <p:nvPr/>
            </p:nvSpPr>
            <p:spPr>
              <a:xfrm>
                <a:off x="4634674" y="6588416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4" y="87082"/>
                      <a:pt x="0" y="67647"/>
                      <a:pt x="0" y="43541"/>
                    </a:cubicBezTo>
                    <a:cubicBezTo>
                      <a:pt x="0" y="19434"/>
                      <a:pt x="19434" y="0"/>
                      <a:pt x="43541" y="0"/>
                    </a:cubicBezTo>
                    <a:cubicBezTo>
                      <a:pt x="67460" y="0"/>
                      <a:pt x="87082" y="1943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</p:grpSp>
      <p:grpSp>
        <p:nvGrpSpPr>
          <p:cNvPr id="633" name="图形 608"/>
          <p:cNvGrpSpPr/>
          <p:nvPr/>
        </p:nvGrpSpPr>
        <p:grpSpPr>
          <a:xfrm>
            <a:off x="8975110" y="186800"/>
            <a:ext cx="1032832" cy="270401"/>
            <a:chOff x="8975110" y="186800"/>
            <a:chExt cx="1032832" cy="270401"/>
          </a:xfrm>
          <a:solidFill>
            <a:srgbClr val="3F4D9B"/>
          </a:solidFill>
        </p:grpSpPr>
        <p:grpSp>
          <p:nvGrpSpPr>
            <p:cNvPr id="634" name="图形 608"/>
            <p:cNvGrpSpPr/>
            <p:nvPr/>
          </p:nvGrpSpPr>
          <p:grpSpPr>
            <a:xfrm>
              <a:off x="8975297" y="186800"/>
              <a:ext cx="1032645" cy="87081"/>
              <a:chOff x="8975297" y="186800"/>
              <a:chExt cx="1032645" cy="87081"/>
            </a:xfrm>
            <a:solidFill>
              <a:srgbClr val="3F4D9B"/>
            </a:solidFill>
          </p:grpSpPr>
          <p:sp>
            <p:nvSpPr>
              <p:cNvPr id="635" name="任意多边形: 形状 634"/>
              <p:cNvSpPr/>
              <p:nvPr/>
            </p:nvSpPr>
            <p:spPr>
              <a:xfrm>
                <a:off x="8975297" y="186800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8" y="87082"/>
                      <a:pt x="43541" y="87082"/>
                    </a:cubicBezTo>
                    <a:cubicBezTo>
                      <a:pt x="19435" y="87082"/>
                      <a:pt x="0" y="67647"/>
                      <a:pt x="0" y="43541"/>
                    </a:cubicBezTo>
                    <a:cubicBezTo>
                      <a:pt x="0" y="19435"/>
                      <a:pt x="19435" y="0"/>
                      <a:pt x="43541" y="0"/>
                    </a:cubicBezTo>
                    <a:cubicBezTo>
                      <a:pt x="67460" y="0"/>
                      <a:pt x="87082" y="19435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6" name="任意多边形: 形状 635"/>
              <p:cNvSpPr/>
              <p:nvPr/>
            </p:nvSpPr>
            <p:spPr>
              <a:xfrm>
                <a:off x="9211688" y="186800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4" y="87082"/>
                      <a:pt x="0" y="67647"/>
                      <a:pt x="0" y="43541"/>
                    </a:cubicBezTo>
                    <a:cubicBezTo>
                      <a:pt x="0" y="19435"/>
                      <a:pt x="19434" y="0"/>
                      <a:pt x="43541" y="0"/>
                    </a:cubicBezTo>
                    <a:cubicBezTo>
                      <a:pt x="67460" y="0"/>
                      <a:pt x="87082" y="19435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7" name="任意多边形: 形状 636"/>
              <p:cNvSpPr/>
              <p:nvPr/>
            </p:nvSpPr>
            <p:spPr>
              <a:xfrm>
                <a:off x="9448079" y="186800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5" y="87082"/>
                      <a:pt x="0" y="67647"/>
                      <a:pt x="0" y="43541"/>
                    </a:cubicBezTo>
                    <a:cubicBezTo>
                      <a:pt x="0" y="19435"/>
                      <a:pt x="19435" y="0"/>
                      <a:pt x="43541" y="0"/>
                    </a:cubicBezTo>
                    <a:cubicBezTo>
                      <a:pt x="67647" y="0"/>
                      <a:pt x="87082" y="19435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8" name="任意多边形: 形状 637"/>
              <p:cNvSpPr/>
              <p:nvPr/>
            </p:nvSpPr>
            <p:spPr>
              <a:xfrm>
                <a:off x="9684470" y="186800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5" y="87082"/>
                      <a:pt x="0" y="67647"/>
                      <a:pt x="0" y="43541"/>
                    </a:cubicBezTo>
                    <a:cubicBezTo>
                      <a:pt x="0" y="19435"/>
                      <a:pt x="19435" y="0"/>
                      <a:pt x="43541" y="0"/>
                    </a:cubicBezTo>
                    <a:cubicBezTo>
                      <a:pt x="67647" y="0"/>
                      <a:pt x="87082" y="19435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9" name="任意多边形: 形状 638"/>
              <p:cNvSpPr/>
              <p:nvPr/>
            </p:nvSpPr>
            <p:spPr>
              <a:xfrm>
                <a:off x="9920860" y="186800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5" y="87082"/>
                      <a:pt x="0" y="67647"/>
                      <a:pt x="0" y="43541"/>
                    </a:cubicBezTo>
                    <a:cubicBezTo>
                      <a:pt x="0" y="19435"/>
                      <a:pt x="19435" y="0"/>
                      <a:pt x="43541" y="0"/>
                    </a:cubicBezTo>
                    <a:cubicBezTo>
                      <a:pt x="67647" y="0"/>
                      <a:pt x="87082" y="19435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  <p:grpSp>
          <p:nvGrpSpPr>
            <p:cNvPr id="640" name="图形 608"/>
            <p:cNvGrpSpPr/>
            <p:nvPr/>
          </p:nvGrpSpPr>
          <p:grpSpPr>
            <a:xfrm>
              <a:off x="8975110" y="370118"/>
              <a:ext cx="1032832" cy="87082"/>
              <a:chOff x="8975110" y="370118"/>
              <a:chExt cx="1032832" cy="87082"/>
            </a:xfrm>
            <a:solidFill>
              <a:srgbClr val="3F4D9B"/>
            </a:solidFill>
          </p:grpSpPr>
          <p:sp>
            <p:nvSpPr>
              <p:cNvPr id="641" name="任意多边形: 形状 640"/>
              <p:cNvSpPr/>
              <p:nvPr/>
            </p:nvSpPr>
            <p:spPr>
              <a:xfrm>
                <a:off x="8975110" y="370119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1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588"/>
                      <a:pt x="67588" y="87082"/>
                      <a:pt x="43541" y="87082"/>
                    </a:cubicBezTo>
                    <a:cubicBezTo>
                      <a:pt x="19494" y="87082"/>
                      <a:pt x="1" y="67588"/>
                      <a:pt x="1" y="43541"/>
                    </a:cubicBezTo>
                    <a:cubicBezTo>
                      <a:pt x="1" y="19494"/>
                      <a:pt x="19495" y="0"/>
                      <a:pt x="43541" y="0"/>
                    </a:cubicBezTo>
                    <a:cubicBezTo>
                      <a:pt x="67588" y="0"/>
                      <a:pt x="87082" y="1949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42" name="任意多边形: 形状 641"/>
              <p:cNvSpPr/>
              <p:nvPr/>
            </p:nvSpPr>
            <p:spPr>
              <a:xfrm>
                <a:off x="9211688" y="370118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8"/>
                      <a:pt x="67647" y="87083"/>
                      <a:pt x="43541" y="87083"/>
                    </a:cubicBezTo>
                    <a:cubicBezTo>
                      <a:pt x="19434" y="87083"/>
                      <a:pt x="0" y="67648"/>
                      <a:pt x="0" y="43542"/>
                    </a:cubicBezTo>
                    <a:cubicBezTo>
                      <a:pt x="0" y="19436"/>
                      <a:pt x="19434" y="1"/>
                      <a:pt x="43541" y="1"/>
                    </a:cubicBezTo>
                    <a:cubicBezTo>
                      <a:pt x="67460" y="-186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43" name="任意多边形: 形状 642"/>
              <p:cNvSpPr/>
              <p:nvPr/>
            </p:nvSpPr>
            <p:spPr>
              <a:xfrm>
                <a:off x="9448079" y="370118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8"/>
                      <a:pt x="67647" y="87083"/>
                      <a:pt x="43541" y="87083"/>
                    </a:cubicBezTo>
                    <a:cubicBezTo>
                      <a:pt x="19435" y="87083"/>
                      <a:pt x="0" y="67648"/>
                      <a:pt x="0" y="43542"/>
                    </a:cubicBezTo>
                    <a:cubicBezTo>
                      <a:pt x="0" y="19436"/>
                      <a:pt x="19435" y="1"/>
                      <a:pt x="43541" y="1"/>
                    </a:cubicBezTo>
                    <a:cubicBezTo>
                      <a:pt x="67647" y="-186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44" name="任意多边形: 形状 643"/>
              <p:cNvSpPr/>
              <p:nvPr/>
            </p:nvSpPr>
            <p:spPr>
              <a:xfrm>
                <a:off x="9684470" y="370118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8"/>
                      <a:pt x="67647" y="87083"/>
                      <a:pt x="43541" y="87083"/>
                    </a:cubicBezTo>
                    <a:cubicBezTo>
                      <a:pt x="19435" y="87083"/>
                      <a:pt x="0" y="67648"/>
                      <a:pt x="0" y="43542"/>
                    </a:cubicBezTo>
                    <a:cubicBezTo>
                      <a:pt x="0" y="19436"/>
                      <a:pt x="19435" y="1"/>
                      <a:pt x="43541" y="1"/>
                    </a:cubicBezTo>
                    <a:cubicBezTo>
                      <a:pt x="67647" y="-186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45" name="任意多边形: 形状 644"/>
              <p:cNvSpPr/>
              <p:nvPr/>
            </p:nvSpPr>
            <p:spPr>
              <a:xfrm>
                <a:off x="9920860" y="370118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8"/>
                      <a:pt x="67647" y="87083"/>
                      <a:pt x="43541" y="87083"/>
                    </a:cubicBezTo>
                    <a:cubicBezTo>
                      <a:pt x="19435" y="87083"/>
                      <a:pt x="0" y="67648"/>
                      <a:pt x="0" y="43542"/>
                    </a:cubicBezTo>
                    <a:cubicBezTo>
                      <a:pt x="0" y="19436"/>
                      <a:pt x="19435" y="1"/>
                      <a:pt x="43541" y="1"/>
                    </a:cubicBezTo>
                    <a:cubicBezTo>
                      <a:pt x="67647" y="-186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</p:grp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4857750" cy="3409950"/>
          </a:xfrm>
        </p:spPr>
        <p:txBody>
          <a:bodyPr>
            <a:normAutofit fontScale="90000"/>
          </a:bodyPr>
          <a:p>
            <a:r>
              <a:rPr lang="en-US" altLang="en-US"/>
              <a:t>Character.isLetter('a')</a:t>
            </a:r>
            <a:endParaRPr lang="en-US" altLang="en-US"/>
          </a:p>
          <a:p>
            <a:pPr lvl="1"/>
            <a:r>
              <a:rPr lang="en-US" altLang="en-US"/>
              <a:t>Pārbauda vai dotais simbols ir burts</a:t>
            </a:r>
            <a:endParaRPr lang="en-US" altLang="en-US"/>
          </a:p>
          <a:p>
            <a:pPr lvl="2"/>
            <a:r>
              <a:rPr lang="en-US" altLang="en-US">
                <a:sym typeface="+mn-ea"/>
              </a:rPr>
              <a:t>Atbildes formāts </a:t>
            </a:r>
            <a:r>
              <a:rPr lang="en-US" altLang="en-US"/>
              <a:t>(true, false)</a:t>
            </a:r>
            <a:endParaRPr lang="en-US" altLang="en-US"/>
          </a:p>
          <a:p>
            <a:r>
              <a:rPr lang="en-US" altLang="en-US"/>
              <a:t>Character.isDigit('5')</a:t>
            </a:r>
            <a:endParaRPr lang="en-US" altLang="en-US"/>
          </a:p>
          <a:p>
            <a:pPr lvl="1"/>
            <a:r>
              <a:rPr lang="en-US" altLang="en-US"/>
              <a:t>Pārbauda vai dotais simbols ir cipars</a:t>
            </a:r>
            <a:endParaRPr lang="en-US" altLang="en-US"/>
          </a:p>
          <a:p>
            <a:pPr lvl="2"/>
            <a:r>
              <a:rPr lang="en-US" altLang="en-US">
                <a:sym typeface="+mn-ea"/>
              </a:rPr>
              <a:t>Atbildes formāts </a:t>
            </a:r>
            <a:r>
              <a:rPr lang="en-US" altLang="en-US"/>
              <a:t>(true, false)</a:t>
            </a:r>
            <a:endParaRPr lang="en-US" altLang="en-US"/>
          </a:p>
          <a:p>
            <a:r>
              <a:rPr lang="en-US" altLang="en-US"/>
              <a:t>Character.isWhitespace(' ')</a:t>
            </a:r>
            <a:endParaRPr lang="en-US" altLang="en-US"/>
          </a:p>
          <a:p>
            <a:pPr lvl="1"/>
            <a:r>
              <a:rPr lang="en-US" altLang="en-US"/>
              <a:t>Pārbauda vai dotais simbols ir atstarpe</a:t>
            </a:r>
            <a:endParaRPr lang="en-US" altLang="en-US"/>
          </a:p>
          <a:p>
            <a:pPr lvl="2"/>
            <a:r>
              <a:rPr lang="en-US" altLang="en-US">
                <a:sym typeface="+mn-ea"/>
              </a:rPr>
              <a:t>Atbildes formāts </a:t>
            </a:r>
            <a:r>
              <a:rPr lang="en-US" altLang="en-US"/>
              <a:t>(true, false)</a:t>
            </a:r>
            <a:endParaRPr lang="en-US" altLang="en-US"/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6428105" y="1825625"/>
            <a:ext cx="5589905" cy="43516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/>
              <a:t>str.length()</a:t>
            </a:r>
            <a:endParaRPr lang="en-US" altLang="en-US" sz="2400"/>
          </a:p>
          <a:p>
            <a:pPr lvl="1"/>
            <a:r>
              <a:rPr lang="en-US" altLang="en-US" sz="2000"/>
              <a:t>Nosaka simbolu virknes garumu</a:t>
            </a:r>
            <a:endParaRPr lang="en-US" altLang="en-US" sz="2000"/>
          </a:p>
          <a:p>
            <a:pPr lvl="2"/>
            <a:r>
              <a:rPr lang="en-US" altLang="en-US" sz="1600">
                <a:sym typeface="+mn-ea"/>
              </a:rPr>
              <a:t>Atbildes formāts </a:t>
            </a:r>
            <a:r>
              <a:rPr lang="en-US" altLang="en-US" sz="1600"/>
              <a:t>(4)</a:t>
            </a:r>
            <a:endParaRPr lang="en-US" altLang="en-US" sz="1600"/>
          </a:p>
          <a:p>
            <a:r>
              <a:rPr lang="en-US" altLang="en-US" sz="2400"/>
              <a:t>str.charAt(0)</a:t>
            </a:r>
            <a:endParaRPr lang="en-US" altLang="en-US" sz="2400"/>
          </a:p>
          <a:p>
            <a:pPr lvl="1"/>
            <a:r>
              <a:rPr lang="en-US" altLang="en-US" sz="2000"/>
              <a:t>Nosaka simbolu kas atrodas dotā indexa vietā</a:t>
            </a:r>
            <a:endParaRPr lang="en-US" altLang="en-US" sz="2000"/>
          </a:p>
          <a:p>
            <a:pPr lvl="2"/>
            <a:r>
              <a:rPr lang="en-US" altLang="en-US" sz="1600">
                <a:sym typeface="+mn-ea"/>
              </a:rPr>
              <a:t>Atbildes formāts </a:t>
            </a:r>
            <a:r>
              <a:rPr lang="en-US" altLang="en-US" sz="1600"/>
              <a:t>(‘a’)</a:t>
            </a:r>
            <a:endParaRPr lang="en-US" altLang="en-US" sz="1600"/>
          </a:p>
          <a:p>
            <a:r>
              <a:rPr lang="en-US" altLang="en-US" sz="2400"/>
              <a:t>str.equals("abc")</a:t>
            </a:r>
            <a:endParaRPr lang="en-US" altLang="en-US" sz="2400"/>
          </a:p>
          <a:p>
            <a:pPr lvl="1"/>
            <a:r>
              <a:rPr lang="en-US" altLang="en-US" sz="2000"/>
              <a:t>Salīdzina divas virknes</a:t>
            </a:r>
            <a:endParaRPr lang="en-US" altLang="en-US" sz="2000"/>
          </a:p>
          <a:p>
            <a:pPr lvl="2"/>
            <a:r>
              <a:rPr lang="en-US" altLang="en-US" sz="1600">
                <a:sym typeface="+mn-ea"/>
              </a:rPr>
              <a:t>Atbildes formāts </a:t>
            </a:r>
            <a:r>
              <a:rPr lang="en-US" altLang="en-US" sz="1600"/>
              <a:t>(true)</a:t>
            </a:r>
            <a:endParaRPr lang="en-US" altLang="en-US" sz="1600"/>
          </a:p>
          <a:p>
            <a:r>
              <a:rPr lang="en-US" altLang="en-US" sz="2400"/>
              <a:t>str.equalsIgnoreCase("AbC")</a:t>
            </a:r>
            <a:endParaRPr lang="en-US" altLang="en-US" sz="2400"/>
          </a:p>
          <a:p>
            <a:pPr lvl="1"/>
            <a:r>
              <a:rPr lang="en-US" altLang="en-US" sz="2000"/>
              <a:t>Salīdzina divas virknes ignorējot lielo un mazo burtu atšķirības</a:t>
            </a:r>
            <a:endParaRPr lang="en-US" altLang="en-US" sz="2000"/>
          </a:p>
          <a:p>
            <a:pPr lvl="2"/>
            <a:r>
              <a:rPr lang="en-US" altLang="en-US" sz="1600">
                <a:sym typeface="+mn-ea"/>
              </a:rPr>
              <a:t>Atbildes formāts </a:t>
            </a:r>
            <a:r>
              <a:rPr lang="en-US" altLang="en-US" sz="1600"/>
              <a:t>(true)</a:t>
            </a:r>
            <a:endParaRPr lang="en-US" altLang="en-US" sz="1300"/>
          </a:p>
          <a:p>
            <a:pPr lvl="0"/>
            <a:endParaRPr lang="en-US" altLang="en-US" sz="2000"/>
          </a:p>
          <a:p>
            <a:pPr lvl="1"/>
            <a:endParaRPr lang="en-US" altLang="en-US"/>
          </a:p>
          <a:p>
            <a:pPr lvl="0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7815" y="440690"/>
            <a:ext cx="6929755" cy="596265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3600" dirty="0">
                <a:solidFill>
                  <a:schemeClr val="accent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Funkciju lietojuma piemēri</a:t>
            </a:r>
            <a:endParaRPr lang="en-US" altLang="zh-CN" sz="3600" dirty="0">
              <a:solidFill>
                <a:schemeClr val="accent1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9950919" y="-751479"/>
            <a:ext cx="3070660" cy="1912639"/>
          </a:xfrm>
          <a:custGeom>
            <a:avLst/>
            <a:gdLst>
              <a:gd name="connsiteX0" fmla="*/ 911795 w 3070660"/>
              <a:gd name="connsiteY0" fmla="*/ 1080233 h 1912639"/>
              <a:gd name="connsiteX1" fmla="*/ 1398228 w 3070660"/>
              <a:gd name="connsiteY1" fmla="*/ 1088431 h 1912639"/>
              <a:gd name="connsiteX2" fmla="*/ 1830076 w 3070660"/>
              <a:gd name="connsiteY2" fmla="*/ 1281439 h 1912639"/>
              <a:gd name="connsiteX3" fmla="*/ 2047863 w 3070660"/>
              <a:gd name="connsiteY3" fmla="*/ 1737133 h 1912639"/>
              <a:gd name="connsiteX4" fmla="*/ 2658186 w 3070660"/>
              <a:gd name="connsiteY4" fmla="*/ 1861024 h 1912639"/>
              <a:gd name="connsiteX5" fmla="*/ 3045508 w 3070660"/>
              <a:gd name="connsiteY5" fmla="*/ 1335280 h 1912639"/>
              <a:gd name="connsiteX6" fmla="*/ 2576214 w 3070660"/>
              <a:gd name="connsiteY6" fmla="*/ 212440 h 1912639"/>
              <a:gd name="connsiteX7" fmla="*/ 1561429 w 3070660"/>
              <a:gd name="connsiteY7" fmla="*/ 11234 h 1912639"/>
              <a:gd name="connsiteX8" fmla="*/ 40276 w 3070660"/>
              <a:gd name="connsiteY8" fmla="*/ 269076 h 1912639"/>
              <a:gd name="connsiteX9" fmla="*/ 911795 w 3070660"/>
              <a:gd name="connsiteY9" fmla="*/ 1080233 h 191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660" h="1912639">
                <a:moveTo>
                  <a:pt x="911795" y="1080233"/>
                </a:moveTo>
                <a:cubicBezTo>
                  <a:pt x="1073319" y="1094951"/>
                  <a:pt x="1236518" y="1075390"/>
                  <a:pt x="1398228" y="1088431"/>
                </a:cubicBezTo>
                <a:cubicBezTo>
                  <a:pt x="1559939" y="1101472"/>
                  <a:pt x="1729287" y="1154381"/>
                  <a:pt x="1830076" y="1281439"/>
                </a:cubicBezTo>
                <a:cubicBezTo>
                  <a:pt x="1935336" y="1413900"/>
                  <a:pt x="1947073" y="1601319"/>
                  <a:pt x="2047863" y="1737133"/>
                </a:cubicBezTo>
                <a:cubicBezTo>
                  <a:pt x="2181999" y="1918032"/>
                  <a:pt x="2455305" y="1958646"/>
                  <a:pt x="2658186" y="1861024"/>
                </a:cubicBezTo>
                <a:cubicBezTo>
                  <a:pt x="2861069" y="1763588"/>
                  <a:pt x="2994275" y="1554558"/>
                  <a:pt x="3045508" y="1335280"/>
                </a:cubicBezTo>
                <a:cubicBezTo>
                  <a:pt x="3144062" y="913307"/>
                  <a:pt x="2945836" y="438797"/>
                  <a:pt x="2576214" y="212440"/>
                </a:cubicBezTo>
                <a:cubicBezTo>
                  <a:pt x="2278132" y="29865"/>
                  <a:pt x="1910931" y="8999"/>
                  <a:pt x="1561429" y="11234"/>
                </a:cubicBezTo>
                <a:cubicBezTo>
                  <a:pt x="1220310" y="13470"/>
                  <a:pt x="239619" y="-86201"/>
                  <a:pt x="40276" y="269076"/>
                </a:cubicBezTo>
                <a:cubicBezTo>
                  <a:pt x="-187944" y="676704"/>
                  <a:pt x="615016" y="1053033"/>
                  <a:pt x="911795" y="1080233"/>
                </a:cubicBezTo>
                <a:close/>
              </a:path>
            </a:pathLst>
          </a:custGeom>
          <a:solidFill>
            <a:schemeClr val="accent3"/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9788312" y="-435455"/>
            <a:ext cx="3016596" cy="1821144"/>
          </a:xfrm>
          <a:custGeom>
            <a:avLst/>
            <a:gdLst>
              <a:gd name="connsiteX0" fmla="*/ 0 w 3016596"/>
              <a:gd name="connsiteY0" fmla="*/ 0 h 1821144"/>
              <a:gd name="connsiteX1" fmla="*/ 787311 w 3016596"/>
              <a:gd name="connsiteY1" fmla="*/ 897974 h 1821144"/>
              <a:gd name="connsiteX2" fmla="*/ 1767630 w 3016596"/>
              <a:gd name="connsiteY2" fmla="*/ 1102347 h 1821144"/>
              <a:gd name="connsiteX3" fmla="*/ 2204508 w 3016596"/>
              <a:gd name="connsiteY3" fmla="*/ 1653055 h 1821144"/>
              <a:gd name="connsiteX4" fmla="*/ 3016597 w 3016596"/>
              <a:gd name="connsiteY4" fmla="*/ 1709504 h 182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596" h="1821144">
                <a:moveTo>
                  <a:pt x="0" y="0"/>
                </a:moveTo>
                <a:cubicBezTo>
                  <a:pt x="41731" y="422905"/>
                  <a:pt x="373535" y="801283"/>
                  <a:pt x="787311" y="897974"/>
                </a:cubicBezTo>
                <a:cubicBezTo>
                  <a:pt x="1116692" y="974917"/>
                  <a:pt x="1499356" y="896297"/>
                  <a:pt x="1767630" y="1102347"/>
                </a:cubicBezTo>
                <a:cubicBezTo>
                  <a:pt x="1954305" y="1245613"/>
                  <a:pt x="2032366" y="1492649"/>
                  <a:pt x="2204508" y="1653055"/>
                </a:cubicBezTo>
                <a:cubicBezTo>
                  <a:pt x="2419313" y="1853142"/>
                  <a:pt x="2776268" y="1877921"/>
                  <a:pt x="3016597" y="1709504"/>
                </a:cubicBezTo>
              </a:path>
            </a:pathLst>
          </a:custGeom>
          <a:noFill/>
          <a:ln w="18620" cap="flat">
            <a:solidFill>
              <a:srgbClr val="7EC6F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-393755" y="5339895"/>
            <a:ext cx="2783134" cy="2154410"/>
          </a:xfrm>
          <a:custGeom>
            <a:avLst/>
            <a:gdLst>
              <a:gd name="connsiteX0" fmla="*/ 1215913 w 2783134"/>
              <a:gd name="connsiteY0" fmla="*/ 204387 h 2154410"/>
              <a:gd name="connsiteX1" fmla="*/ 1772583 w 2783134"/>
              <a:gd name="connsiteY1" fmla="*/ 798130 h 2154410"/>
              <a:gd name="connsiteX2" fmla="*/ 2511828 w 2783134"/>
              <a:gd name="connsiteY2" fmla="*/ 904508 h 2154410"/>
              <a:gd name="connsiteX3" fmla="*/ 2757001 w 2783134"/>
              <a:gd name="connsiteY3" fmla="*/ 1548740 h 2154410"/>
              <a:gd name="connsiteX4" fmla="*/ 2232375 w 2783134"/>
              <a:gd name="connsiteY4" fmla="*/ 2052872 h 2154410"/>
              <a:gd name="connsiteX5" fmla="*/ 1490708 w 2783134"/>
              <a:gd name="connsiteY5" fmla="*/ 2154406 h 2154410"/>
              <a:gd name="connsiteX6" fmla="*/ 289249 w 2783134"/>
              <a:gd name="connsiteY6" fmla="*/ 1799688 h 2154410"/>
              <a:gd name="connsiteX7" fmla="*/ 4393 w 2783134"/>
              <a:gd name="connsiteY7" fmla="*/ 937298 h 2154410"/>
              <a:gd name="connsiteX8" fmla="*/ 394509 w 2783134"/>
              <a:gd name="connsiteY8" fmla="*/ 68201 h 2154410"/>
              <a:gd name="connsiteX9" fmla="*/ 1215913 w 2783134"/>
              <a:gd name="connsiteY9" fmla="*/ 204387 h 215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3134" h="2154410">
                <a:moveTo>
                  <a:pt x="1215913" y="204387"/>
                </a:moveTo>
                <a:cubicBezTo>
                  <a:pt x="1416560" y="391434"/>
                  <a:pt x="1520330" y="690448"/>
                  <a:pt x="1772583" y="798130"/>
                </a:cubicBezTo>
                <a:cubicBezTo>
                  <a:pt x="2003410" y="896684"/>
                  <a:pt x="2284726" y="797571"/>
                  <a:pt x="2511828" y="904508"/>
                </a:cubicBezTo>
                <a:cubicBezTo>
                  <a:pt x="2738929" y="1011446"/>
                  <a:pt x="2833571" y="1309715"/>
                  <a:pt x="2757001" y="1548740"/>
                </a:cubicBezTo>
                <a:cubicBezTo>
                  <a:pt x="2680617" y="1787765"/>
                  <a:pt x="2467115" y="1964192"/>
                  <a:pt x="2232375" y="2052872"/>
                </a:cubicBezTo>
                <a:cubicBezTo>
                  <a:pt x="1997635" y="2141552"/>
                  <a:pt x="1741656" y="2154220"/>
                  <a:pt x="1490708" y="2154406"/>
                </a:cubicBezTo>
                <a:cubicBezTo>
                  <a:pt x="1061655" y="2154966"/>
                  <a:pt x="591430" y="2104664"/>
                  <a:pt x="289249" y="1799688"/>
                </a:cubicBezTo>
                <a:cubicBezTo>
                  <a:pt x="69226" y="1577989"/>
                  <a:pt x="-21875" y="1248794"/>
                  <a:pt x="4393" y="937298"/>
                </a:cubicBezTo>
                <a:cubicBezTo>
                  <a:pt x="27122" y="666229"/>
                  <a:pt x="143561" y="209045"/>
                  <a:pt x="394509" y="68201"/>
                </a:cubicBezTo>
                <a:cubicBezTo>
                  <a:pt x="644340" y="-71899"/>
                  <a:pt x="1016943" y="18831"/>
                  <a:pt x="1215913" y="20438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-160025" y="5171193"/>
            <a:ext cx="2830582" cy="2363349"/>
          </a:xfrm>
          <a:custGeom>
            <a:avLst/>
            <a:gdLst>
              <a:gd name="connsiteX0" fmla="*/ 0 w 2830582"/>
              <a:gd name="connsiteY0" fmla="*/ 181012 h 2363349"/>
              <a:gd name="connsiteX1" fmla="*/ 1223630 w 2830582"/>
              <a:gd name="connsiteY1" fmla="*/ 249199 h 2363349"/>
              <a:gd name="connsiteX2" fmla="*/ 1799861 w 2830582"/>
              <a:gd name="connsiteY2" fmla="*/ 806613 h 2363349"/>
              <a:gd name="connsiteX3" fmla="*/ 2453593 w 2830582"/>
              <a:gd name="connsiteY3" fmla="*/ 906843 h 2363349"/>
              <a:gd name="connsiteX4" fmla="*/ 2829922 w 2830582"/>
              <a:gd name="connsiteY4" fmla="*/ 1583678 h 2363349"/>
              <a:gd name="connsiteX5" fmla="*/ 2574875 w 2830582"/>
              <a:gd name="connsiteY5" fmla="*/ 2363350 h 236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0582" h="2363349">
                <a:moveTo>
                  <a:pt x="0" y="181012"/>
                </a:moveTo>
                <a:cubicBezTo>
                  <a:pt x="355277" y="-84841"/>
                  <a:pt x="900210" y="-54287"/>
                  <a:pt x="1223630" y="249199"/>
                </a:cubicBezTo>
                <a:cubicBezTo>
                  <a:pt x="1420550" y="434010"/>
                  <a:pt x="1548353" y="708432"/>
                  <a:pt x="1799861" y="806613"/>
                </a:cubicBezTo>
                <a:cubicBezTo>
                  <a:pt x="2006283" y="887095"/>
                  <a:pt x="2247357" y="825988"/>
                  <a:pt x="2453593" y="906843"/>
                </a:cubicBezTo>
                <a:cubicBezTo>
                  <a:pt x="2710131" y="1007446"/>
                  <a:pt x="2841101" y="1308510"/>
                  <a:pt x="2829922" y="1583678"/>
                </a:cubicBezTo>
                <a:cubicBezTo>
                  <a:pt x="2818745" y="1859031"/>
                  <a:pt x="2695599" y="2115755"/>
                  <a:pt x="2574875" y="2363350"/>
                </a:cubicBezTo>
              </a:path>
            </a:pathLst>
          </a:custGeom>
          <a:noFill/>
          <a:ln w="18620" cap="flat">
            <a:solidFill>
              <a:srgbClr val="3F4D9B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grpSp>
        <p:nvGrpSpPr>
          <p:cNvPr id="611" name="图形 608"/>
          <p:cNvGrpSpPr/>
          <p:nvPr/>
        </p:nvGrpSpPr>
        <p:grpSpPr>
          <a:xfrm>
            <a:off x="797105" y="475329"/>
            <a:ext cx="608292" cy="617460"/>
            <a:chOff x="6046898" y="740728"/>
            <a:chExt cx="608292" cy="617460"/>
          </a:xfrm>
        </p:grpSpPr>
        <p:sp>
          <p:nvSpPr>
            <p:cNvPr id="612" name="任意多边形: 形状 611"/>
            <p:cNvSpPr/>
            <p:nvPr/>
          </p:nvSpPr>
          <p:spPr>
            <a:xfrm rot="-723092">
              <a:off x="6105957" y="808956"/>
              <a:ext cx="502327" cy="502327"/>
            </a:xfrm>
            <a:custGeom>
              <a:avLst/>
              <a:gdLst>
                <a:gd name="connsiteX0" fmla="*/ 502328 w 502327"/>
                <a:gd name="connsiteY0" fmla="*/ 251164 h 502327"/>
                <a:gd name="connsiteX1" fmla="*/ 251164 w 502327"/>
                <a:gd name="connsiteY1" fmla="*/ 502328 h 502327"/>
                <a:gd name="connsiteX2" fmla="*/ 0 w 502327"/>
                <a:gd name="connsiteY2" fmla="*/ 251164 h 502327"/>
                <a:gd name="connsiteX3" fmla="*/ 251164 w 502327"/>
                <a:gd name="connsiteY3" fmla="*/ 0 h 502327"/>
                <a:gd name="connsiteX4" fmla="*/ 502328 w 502327"/>
                <a:gd name="connsiteY4" fmla="*/ 251164 h 5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327" h="502327">
                  <a:moveTo>
                    <a:pt x="502328" y="251164"/>
                  </a:moveTo>
                  <a:cubicBezTo>
                    <a:pt x="502328" y="389878"/>
                    <a:pt x="389878" y="502328"/>
                    <a:pt x="251164" y="502328"/>
                  </a:cubicBezTo>
                  <a:cubicBezTo>
                    <a:pt x="112450" y="502328"/>
                    <a:pt x="0" y="389878"/>
                    <a:pt x="0" y="251164"/>
                  </a:cubicBezTo>
                  <a:cubicBezTo>
                    <a:pt x="0" y="112450"/>
                    <a:pt x="112450" y="0"/>
                    <a:pt x="251164" y="0"/>
                  </a:cubicBezTo>
                  <a:cubicBezTo>
                    <a:pt x="389878" y="0"/>
                    <a:pt x="502328" y="112450"/>
                    <a:pt x="502328" y="251164"/>
                  </a:cubicBezTo>
                  <a:close/>
                </a:path>
              </a:pathLst>
            </a:custGeom>
            <a:solidFill>
              <a:srgbClr val="7EC6F2"/>
            </a:solidFill>
            <a:ln w="18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13" name="任意多边形: 形状 612"/>
            <p:cNvSpPr/>
            <p:nvPr/>
          </p:nvSpPr>
          <p:spPr>
            <a:xfrm>
              <a:off x="6046898" y="740728"/>
              <a:ext cx="347675" cy="347675"/>
            </a:xfrm>
            <a:custGeom>
              <a:avLst/>
              <a:gdLst>
                <a:gd name="connsiteX0" fmla="*/ 215791 w 347675"/>
                <a:gd name="connsiteY0" fmla="*/ 342488 h 347675"/>
                <a:gd name="connsiteX1" fmla="*/ 5187 w 347675"/>
                <a:gd name="connsiteY1" fmla="*/ 215790 h 347675"/>
                <a:gd name="connsiteX2" fmla="*/ 131885 w 347675"/>
                <a:gd name="connsiteY2" fmla="*/ 5187 h 347675"/>
                <a:gd name="connsiteX3" fmla="*/ 342489 w 347675"/>
                <a:gd name="connsiteY3" fmla="*/ 131886 h 347675"/>
                <a:gd name="connsiteX4" fmla="*/ 215791 w 347675"/>
                <a:gd name="connsiteY4" fmla="*/ 342488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675" h="347675">
                  <a:moveTo>
                    <a:pt x="215791" y="342488"/>
                  </a:moveTo>
                  <a:cubicBezTo>
                    <a:pt x="122729" y="365660"/>
                    <a:pt x="28360" y="309039"/>
                    <a:pt x="5187" y="215790"/>
                  </a:cubicBezTo>
                  <a:cubicBezTo>
                    <a:pt x="-17984" y="122729"/>
                    <a:pt x="38637" y="28359"/>
                    <a:pt x="131885" y="5187"/>
                  </a:cubicBezTo>
                  <a:cubicBezTo>
                    <a:pt x="224947" y="-17985"/>
                    <a:pt x="319316" y="38637"/>
                    <a:pt x="342489" y="131886"/>
                  </a:cubicBezTo>
                  <a:cubicBezTo>
                    <a:pt x="365660" y="225134"/>
                    <a:pt x="309039" y="319316"/>
                    <a:pt x="215791" y="342488"/>
                  </a:cubicBezTo>
                  <a:close/>
                </a:path>
              </a:pathLst>
            </a:custGeom>
            <a:noFill/>
            <a:ln w="56042" cap="flat">
              <a:solidFill>
                <a:srgbClr val="3F4D9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614" name="任意多边形: 形状 613"/>
          <p:cNvSpPr/>
          <p:nvPr/>
        </p:nvSpPr>
        <p:spPr>
          <a:xfrm>
            <a:off x="11301084" y="876164"/>
            <a:ext cx="299739" cy="299739"/>
          </a:xfrm>
          <a:custGeom>
            <a:avLst/>
            <a:gdLst>
              <a:gd name="connsiteX0" fmla="*/ 299740 w 299739"/>
              <a:gd name="connsiteY0" fmla="*/ 149870 h 299739"/>
              <a:gd name="connsiteX1" fmla="*/ 149870 w 299739"/>
              <a:gd name="connsiteY1" fmla="*/ 299740 h 299739"/>
              <a:gd name="connsiteX2" fmla="*/ 0 w 299739"/>
              <a:gd name="connsiteY2" fmla="*/ 149870 h 299739"/>
              <a:gd name="connsiteX3" fmla="*/ 149870 w 299739"/>
              <a:gd name="connsiteY3" fmla="*/ 0 h 299739"/>
              <a:gd name="connsiteX4" fmla="*/ 299740 w 299739"/>
              <a:gd name="connsiteY4" fmla="*/ 149870 h 2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739" h="299739">
                <a:moveTo>
                  <a:pt x="299740" y="149870"/>
                </a:moveTo>
                <a:cubicBezTo>
                  <a:pt x="299740" y="232641"/>
                  <a:pt x="232641" y="299740"/>
                  <a:pt x="149870" y="299740"/>
                </a:cubicBezTo>
                <a:cubicBezTo>
                  <a:pt x="67099" y="299740"/>
                  <a:pt x="0" y="232641"/>
                  <a:pt x="0" y="149870"/>
                </a:cubicBezTo>
                <a:cubicBezTo>
                  <a:pt x="0" y="67099"/>
                  <a:pt x="67099" y="0"/>
                  <a:pt x="149870" y="0"/>
                </a:cubicBezTo>
                <a:cubicBezTo>
                  <a:pt x="232641" y="0"/>
                  <a:pt x="299740" y="67099"/>
                  <a:pt x="299740" y="149870"/>
                </a:cubicBezTo>
                <a:close/>
              </a:path>
            </a:pathLst>
          </a:custGeom>
          <a:noFill/>
          <a:ln w="56042" cap="flat">
            <a:solidFill>
              <a:srgbClr val="3F4D9B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grpSp>
        <p:nvGrpSpPr>
          <p:cNvPr id="620" name="图形 608"/>
          <p:cNvGrpSpPr/>
          <p:nvPr/>
        </p:nvGrpSpPr>
        <p:grpSpPr>
          <a:xfrm>
            <a:off x="3688923" y="6405282"/>
            <a:ext cx="1032832" cy="270216"/>
            <a:chOff x="3688923" y="6405282"/>
            <a:chExt cx="1032832" cy="270216"/>
          </a:xfrm>
          <a:solidFill>
            <a:srgbClr val="3F4D9B"/>
          </a:solidFill>
        </p:grpSpPr>
        <p:grpSp>
          <p:nvGrpSpPr>
            <p:cNvPr id="621" name="图形 608"/>
            <p:cNvGrpSpPr/>
            <p:nvPr/>
          </p:nvGrpSpPr>
          <p:grpSpPr>
            <a:xfrm>
              <a:off x="3688923" y="6405282"/>
              <a:ext cx="1032832" cy="87083"/>
              <a:chOff x="3688923" y="6405282"/>
              <a:chExt cx="1032832" cy="87083"/>
            </a:xfrm>
            <a:solidFill>
              <a:srgbClr val="3F4D9B"/>
            </a:solidFill>
          </p:grpSpPr>
          <p:sp>
            <p:nvSpPr>
              <p:cNvPr id="622" name="任意多边形: 形状 621"/>
              <p:cNvSpPr/>
              <p:nvPr/>
            </p:nvSpPr>
            <p:spPr>
              <a:xfrm>
                <a:off x="3688923" y="6405283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1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588"/>
                      <a:pt x="67588" y="87081"/>
                      <a:pt x="43541" y="87081"/>
                    </a:cubicBezTo>
                    <a:cubicBezTo>
                      <a:pt x="19494" y="87081"/>
                      <a:pt x="0" y="67587"/>
                      <a:pt x="0" y="43541"/>
                    </a:cubicBezTo>
                    <a:cubicBezTo>
                      <a:pt x="0" y="19494"/>
                      <a:pt x="19494" y="0"/>
                      <a:pt x="43541" y="0"/>
                    </a:cubicBezTo>
                    <a:cubicBezTo>
                      <a:pt x="67588" y="0"/>
                      <a:pt x="87082" y="1949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3" name="任意多边形: 形状 622"/>
              <p:cNvSpPr/>
              <p:nvPr/>
            </p:nvSpPr>
            <p:spPr>
              <a:xfrm>
                <a:off x="3925314" y="6405282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9"/>
                      <a:pt x="67647" y="87083"/>
                      <a:pt x="43541" y="87083"/>
                    </a:cubicBezTo>
                    <a:cubicBezTo>
                      <a:pt x="19435" y="87083"/>
                      <a:pt x="0" y="67649"/>
                      <a:pt x="0" y="43542"/>
                    </a:cubicBezTo>
                    <a:cubicBezTo>
                      <a:pt x="0" y="19436"/>
                      <a:pt x="19435" y="1"/>
                      <a:pt x="43541" y="1"/>
                    </a:cubicBezTo>
                    <a:cubicBezTo>
                      <a:pt x="67647" y="-185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4" name="任意多边形: 形状 623"/>
              <p:cNvSpPr/>
              <p:nvPr/>
            </p:nvSpPr>
            <p:spPr>
              <a:xfrm>
                <a:off x="4161705" y="6405282"/>
                <a:ext cx="87081" cy="87082"/>
              </a:xfrm>
              <a:custGeom>
                <a:avLst/>
                <a:gdLst>
                  <a:gd name="connsiteX0" fmla="*/ 87081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1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1" y="43542"/>
                    </a:moveTo>
                    <a:cubicBezTo>
                      <a:pt x="87081" y="67649"/>
                      <a:pt x="67647" y="87083"/>
                      <a:pt x="43541" y="87083"/>
                    </a:cubicBezTo>
                    <a:cubicBezTo>
                      <a:pt x="19434" y="87083"/>
                      <a:pt x="0" y="67649"/>
                      <a:pt x="0" y="43542"/>
                    </a:cubicBezTo>
                    <a:cubicBezTo>
                      <a:pt x="0" y="19436"/>
                      <a:pt x="19434" y="1"/>
                      <a:pt x="43541" y="1"/>
                    </a:cubicBezTo>
                    <a:cubicBezTo>
                      <a:pt x="67647" y="-185"/>
                      <a:pt x="87081" y="19436"/>
                      <a:pt x="87081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5" name="任意多边形: 形状 624"/>
              <p:cNvSpPr/>
              <p:nvPr/>
            </p:nvSpPr>
            <p:spPr>
              <a:xfrm>
                <a:off x="4398096" y="6405283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1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588"/>
                      <a:pt x="67588" y="87081"/>
                      <a:pt x="43541" y="87081"/>
                    </a:cubicBezTo>
                    <a:cubicBezTo>
                      <a:pt x="19494" y="87081"/>
                      <a:pt x="0" y="67587"/>
                      <a:pt x="0" y="43541"/>
                    </a:cubicBezTo>
                    <a:cubicBezTo>
                      <a:pt x="0" y="19494"/>
                      <a:pt x="19494" y="0"/>
                      <a:pt x="43541" y="0"/>
                    </a:cubicBezTo>
                    <a:cubicBezTo>
                      <a:pt x="67588" y="0"/>
                      <a:pt x="87082" y="1949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6" name="任意多边形: 形状 625"/>
              <p:cNvSpPr/>
              <p:nvPr/>
            </p:nvSpPr>
            <p:spPr>
              <a:xfrm>
                <a:off x="4634674" y="6405282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9"/>
                      <a:pt x="67647" y="87083"/>
                      <a:pt x="43541" y="87083"/>
                    </a:cubicBezTo>
                    <a:cubicBezTo>
                      <a:pt x="19434" y="87083"/>
                      <a:pt x="0" y="67649"/>
                      <a:pt x="0" y="43542"/>
                    </a:cubicBezTo>
                    <a:cubicBezTo>
                      <a:pt x="0" y="19436"/>
                      <a:pt x="19434" y="1"/>
                      <a:pt x="43541" y="1"/>
                    </a:cubicBezTo>
                    <a:cubicBezTo>
                      <a:pt x="67460" y="-185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  <p:grpSp>
          <p:nvGrpSpPr>
            <p:cNvPr id="627" name="图形 608"/>
            <p:cNvGrpSpPr/>
            <p:nvPr/>
          </p:nvGrpSpPr>
          <p:grpSpPr>
            <a:xfrm>
              <a:off x="3688923" y="6588416"/>
              <a:ext cx="1032832" cy="87081"/>
              <a:chOff x="3688923" y="6588416"/>
              <a:chExt cx="1032832" cy="87081"/>
            </a:xfrm>
            <a:solidFill>
              <a:srgbClr val="3F4D9B"/>
            </a:solidFill>
          </p:grpSpPr>
          <p:sp>
            <p:nvSpPr>
              <p:cNvPr id="628" name="任意多边形: 形状 627"/>
              <p:cNvSpPr/>
              <p:nvPr/>
            </p:nvSpPr>
            <p:spPr>
              <a:xfrm>
                <a:off x="3688923" y="6588416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1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588"/>
                      <a:pt x="67588" y="87081"/>
                      <a:pt x="43541" y="87081"/>
                    </a:cubicBezTo>
                    <a:cubicBezTo>
                      <a:pt x="19494" y="87081"/>
                      <a:pt x="0" y="67587"/>
                      <a:pt x="0" y="43541"/>
                    </a:cubicBezTo>
                    <a:cubicBezTo>
                      <a:pt x="0" y="19494"/>
                      <a:pt x="19494" y="0"/>
                      <a:pt x="43541" y="0"/>
                    </a:cubicBezTo>
                    <a:cubicBezTo>
                      <a:pt x="67588" y="0"/>
                      <a:pt x="87082" y="1949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9" name="任意多边形: 形状 628"/>
              <p:cNvSpPr/>
              <p:nvPr/>
            </p:nvSpPr>
            <p:spPr>
              <a:xfrm>
                <a:off x="3925314" y="6588416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5" y="87082"/>
                      <a:pt x="0" y="67647"/>
                      <a:pt x="0" y="43541"/>
                    </a:cubicBezTo>
                    <a:cubicBezTo>
                      <a:pt x="0" y="19434"/>
                      <a:pt x="19435" y="0"/>
                      <a:pt x="43541" y="0"/>
                    </a:cubicBezTo>
                    <a:cubicBezTo>
                      <a:pt x="67647" y="0"/>
                      <a:pt x="87082" y="1943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0" name="任意多边形: 形状 629"/>
              <p:cNvSpPr/>
              <p:nvPr/>
            </p:nvSpPr>
            <p:spPr>
              <a:xfrm>
                <a:off x="4161705" y="6588416"/>
                <a:ext cx="87081" cy="87081"/>
              </a:xfrm>
              <a:custGeom>
                <a:avLst/>
                <a:gdLst>
                  <a:gd name="connsiteX0" fmla="*/ 87081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1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1" y="43541"/>
                    </a:moveTo>
                    <a:cubicBezTo>
                      <a:pt x="87081" y="67647"/>
                      <a:pt x="67647" y="87082"/>
                      <a:pt x="43541" y="87082"/>
                    </a:cubicBezTo>
                    <a:cubicBezTo>
                      <a:pt x="19434" y="87082"/>
                      <a:pt x="0" y="67647"/>
                      <a:pt x="0" y="43541"/>
                    </a:cubicBezTo>
                    <a:cubicBezTo>
                      <a:pt x="0" y="19434"/>
                      <a:pt x="19434" y="0"/>
                      <a:pt x="43541" y="0"/>
                    </a:cubicBezTo>
                    <a:cubicBezTo>
                      <a:pt x="67647" y="0"/>
                      <a:pt x="87081" y="19434"/>
                      <a:pt x="87081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1" name="任意多边形: 形状 630"/>
              <p:cNvSpPr/>
              <p:nvPr/>
            </p:nvSpPr>
            <p:spPr>
              <a:xfrm>
                <a:off x="4398096" y="6588416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1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588"/>
                      <a:pt x="67588" y="87081"/>
                      <a:pt x="43541" y="87081"/>
                    </a:cubicBezTo>
                    <a:cubicBezTo>
                      <a:pt x="19494" y="87081"/>
                      <a:pt x="0" y="67587"/>
                      <a:pt x="0" y="43541"/>
                    </a:cubicBezTo>
                    <a:cubicBezTo>
                      <a:pt x="0" y="19494"/>
                      <a:pt x="19494" y="0"/>
                      <a:pt x="43541" y="0"/>
                    </a:cubicBezTo>
                    <a:cubicBezTo>
                      <a:pt x="67588" y="0"/>
                      <a:pt x="87082" y="1949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2" name="任意多边形: 形状 631"/>
              <p:cNvSpPr/>
              <p:nvPr/>
            </p:nvSpPr>
            <p:spPr>
              <a:xfrm>
                <a:off x="4634674" y="6588416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4" y="87082"/>
                      <a:pt x="0" y="67647"/>
                      <a:pt x="0" y="43541"/>
                    </a:cubicBezTo>
                    <a:cubicBezTo>
                      <a:pt x="0" y="19434"/>
                      <a:pt x="19434" y="0"/>
                      <a:pt x="43541" y="0"/>
                    </a:cubicBezTo>
                    <a:cubicBezTo>
                      <a:pt x="67460" y="0"/>
                      <a:pt x="87082" y="1943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</p:grpSp>
      <p:grpSp>
        <p:nvGrpSpPr>
          <p:cNvPr id="633" name="图形 608"/>
          <p:cNvGrpSpPr/>
          <p:nvPr/>
        </p:nvGrpSpPr>
        <p:grpSpPr>
          <a:xfrm>
            <a:off x="8975110" y="186800"/>
            <a:ext cx="1032832" cy="270401"/>
            <a:chOff x="8975110" y="186800"/>
            <a:chExt cx="1032832" cy="270401"/>
          </a:xfrm>
          <a:solidFill>
            <a:srgbClr val="3F4D9B"/>
          </a:solidFill>
        </p:grpSpPr>
        <p:grpSp>
          <p:nvGrpSpPr>
            <p:cNvPr id="634" name="图形 608"/>
            <p:cNvGrpSpPr/>
            <p:nvPr/>
          </p:nvGrpSpPr>
          <p:grpSpPr>
            <a:xfrm>
              <a:off x="8975297" y="186800"/>
              <a:ext cx="1032645" cy="87081"/>
              <a:chOff x="8975297" y="186800"/>
              <a:chExt cx="1032645" cy="87081"/>
            </a:xfrm>
            <a:solidFill>
              <a:srgbClr val="3F4D9B"/>
            </a:solidFill>
          </p:grpSpPr>
          <p:sp>
            <p:nvSpPr>
              <p:cNvPr id="635" name="任意多边形: 形状 634"/>
              <p:cNvSpPr/>
              <p:nvPr/>
            </p:nvSpPr>
            <p:spPr>
              <a:xfrm>
                <a:off x="8975297" y="186800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8" y="87082"/>
                      <a:pt x="43541" y="87082"/>
                    </a:cubicBezTo>
                    <a:cubicBezTo>
                      <a:pt x="19435" y="87082"/>
                      <a:pt x="0" y="67647"/>
                      <a:pt x="0" y="43541"/>
                    </a:cubicBezTo>
                    <a:cubicBezTo>
                      <a:pt x="0" y="19435"/>
                      <a:pt x="19435" y="0"/>
                      <a:pt x="43541" y="0"/>
                    </a:cubicBezTo>
                    <a:cubicBezTo>
                      <a:pt x="67460" y="0"/>
                      <a:pt x="87082" y="19435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6" name="任意多边形: 形状 635"/>
              <p:cNvSpPr/>
              <p:nvPr/>
            </p:nvSpPr>
            <p:spPr>
              <a:xfrm>
                <a:off x="9211688" y="186800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4" y="87082"/>
                      <a:pt x="0" y="67647"/>
                      <a:pt x="0" y="43541"/>
                    </a:cubicBezTo>
                    <a:cubicBezTo>
                      <a:pt x="0" y="19435"/>
                      <a:pt x="19434" y="0"/>
                      <a:pt x="43541" y="0"/>
                    </a:cubicBezTo>
                    <a:cubicBezTo>
                      <a:pt x="67460" y="0"/>
                      <a:pt x="87082" y="19435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7" name="任意多边形: 形状 636"/>
              <p:cNvSpPr/>
              <p:nvPr/>
            </p:nvSpPr>
            <p:spPr>
              <a:xfrm>
                <a:off x="9448079" y="186800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5" y="87082"/>
                      <a:pt x="0" y="67647"/>
                      <a:pt x="0" y="43541"/>
                    </a:cubicBezTo>
                    <a:cubicBezTo>
                      <a:pt x="0" y="19435"/>
                      <a:pt x="19435" y="0"/>
                      <a:pt x="43541" y="0"/>
                    </a:cubicBezTo>
                    <a:cubicBezTo>
                      <a:pt x="67647" y="0"/>
                      <a:pt x="87082" y="19435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8" name="任意多边形: 形状 637"/>
              <p:cNvSpPr/>
              <p:nvPr/>
            </p:nvSpPr>
            <p:spPr>
              <a:xfrm>
                <a:off x="9684470" y="186800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5" y="87082"/>
                      <a:pt x="0" y="67647"/>
                      <a:pt x="0" y="43541"/>
                    </a:cubicBezTo>
                    <a:cubicBezTo>
                      <a:pt x="0" y="19435"/>
                      <a:pt x="19435" y="0"/>
                      <a:pt x="43541" y="0"/>
                    </a:cubicBezTo>
                    <a:cubicBezTo>
                      <a:pt x="67647" y="0"/>
                      <a:pt x="87082" y="19435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9" name="任意多边形: 形状 638"/>
              <p:cNvSpPr/>
              <p:nvPr/>
            </p:nvSpPr>
            <p:spPr>
              <a:xfrm>
                <a:off x="9920860" y="186800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5" y="87082"/>
                      <a:pt x="0" y="67647"/>
                      <a:pt x="0" y="43541"/>
                    </a:cubicBezTo>
                    <a:cubicBezTo>
                      <a:pt x="0" y="19435"/>
                      <a:pt x="19435" y="0"/>
                      <a:pt x="43541" y="0"/>
                    </a:cubicBezTo>
                    <a:cubicBezTo>
                      <a:pt x="67647" y="0"/>
                      <a:pt x="87082" y="19435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  <p:grpSp>
          <p:nvGrpSpPr>
            <p:cNvPr id="640" name="图形 608"/>
            <p:cNvGrpSpPr/>
            <p:nvPr/>
          </p:nvGrpSpPr>
          <p:grpSpPr>
            <a:xfrm>
              <a:off x="8975110" y="370118"/>
              <a:ext cx="1032832" cy="87082"/>
              <a:chOff x="8975110" y="370118"/>
              <a:chExt cx="1032832" cy="87082"/>
            </a:xfrm>
            <a:solidFill>
              <a:srgbClr val="3F4D9B"/>
            </a:solidFill>
          </p:grpSpPr>
          <p:sp>
            <p:nvSpPr>
              <p:cNvPr id="641" name="任意多边形: 形状 640"/>
              <p:cNvSpPr/>
              <p:nvPr/>
            </p:nvSpPr>
            <p:spPr>
              <a:xfrm>
                <a:off x="8975110" y="370119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1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588"/>
                      <a:pt x="67588" y="87082"/>
                      <a:pt x="43541" y="87082"/>
                    </a:cubicBezTo>
                    <a:cubicBezTo>
                      <a:pt x="19494" y="87082"/>
                      <a:pt x="1" y="67588"/>
                      <a:pt x="1" y="43541"/>
                    </a:cubicBezTo>
                    <a:cubicBezTo>
                      <a:pt x="1" y="19494"/>
                      <a:pt x="19495" y="0"/>
                      <a:pt x="43541" y="0"/>
                    </a:cubicBezTo>
                    <a:cubicBezTo>
                      <a:pt x="67588" y="0"/>
                      <a:pt x="87082" y="1949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42" name="任意多边形: 形状 641"/>
              <p:cNvSpPr/>
              <p:nvPr/>
            </p:nvSpPr>
            <p:spPr>
              <a:xfrm>
                <a:off x="9211688" y="370118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8"/>
                      <a:pt x="67647" y="87083"/>
                      <a:pt x="43541" y="87083"/>
                    </a:cubicBezTo>
                    <a:cubicBezTo>
                      <a:pt x="19434" y="87083"/>
                      <a:pt x="0" y="67648"/>
                      <a:pt x="0" y="43542"/>
                    </a:cubicBezTo>
                    <a:cubicBezTo>
                      <a:pt x="0" y="19436"/>
                      <a:pt x="19434" y="1"/>
                      <a:pt x="43541" y="1"/>
                    </a:cubicBezTo>
                    <a:cubicBezTo>
                      <a:pt x="67460" y="-186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43" name="任意多边形: 形状 642"/>
              <p:cNvSpPr/>
              <p:nvPr/>
            </p:nvSpPr>
            <p:spPr>
              <a:xfrm>
                <a:off x="9448079" y="370118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8"/>
                      <a:pt x="67647" y="87083"/>
                      <a:pt x="43541" y="87083"/>
                    </a:cubicBezTo>
                    <a:cubicBezTo>
                      <a:pt x="19435" y="87083"/>
                      <a:pt x="0" y="67648"/>
                      <a:pt x="0" y="43542"/>
                    </a:cubicBezTo>
                    <a:cubicBezTo>
                      <a:pt x="0" y="19436"/>
                      <a:pt x="19435" y="1"/>
                      <a:pt x="43541" y="1"/>
                    </a:cubicBezTo>
                    <a:cubicBezTo>
                      <a:pt x="67647" y="-186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44" name="任意多边形: 形状 643"/>
              <p:cNvSpPr/>
              <p:nvPr/>
            </p:nvSpPr>
            <p:spPr>
              <a:xfrm>
                <a:off x="9684470" y="370118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8"/>
                      <a:pt x="67647" y="87083"/>
                      <a:pt x="43541" y="87083"/>
                    </a:cubicBezTo>
                    <a:cubicBezTo>
                      <a:pt x="19435" y="87083"/>
                      <a:pt x="0" y="67648"/>
                      <a:pt x="0" y="43542"/>
                    </a:cubicBezTo>
                    <a:cubicBezTo>
                      <a:pt x="0" y="19436"/>
                      <a:pt x="19435" y="1"/>
                      <a:pt x="43541" y="1"/>
                    </a:cubicBezTo>
                    <a:cubicBezTo>
                      <a:pt x="67647" y="-186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45" name="任意多边形: 形状 644"/>
              <p:cNvSpPr/>
              <p:nvPr/>
            </p:nvSpPr>
            <p:spPr>
              <a:xfrm>
                <a:off x="9920860" y="370118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8"/>
                      <a:pt x="67647" y="87083"/>
                      <a:pt x="43541" y="87083"/>
                    </a:cubicBezTo>
                    <a:cubicBezTo>
                      <a:pt x="19435" y="87083"/>
                      <a:pt x="0" y="67648"/>
                      <a:pt x="0" y="43542"/>
                    </a:cubicBezTo>
                    <a:cubicBezTo>
                      <a:pt x="0" y="19436"/>
                      <a:pt x="19435" y="1"/>
                      <a:pt x="43541" y="1"/>
                    </a:cubicBezTo>
                    <a:cubicBezTo>
                      <a:pt x="67647" y="-186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4905" y="1497965"/>
            <a:ext cx="5065395" cy="35121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690" y="1497965"/>
            <a:ext cx="5328920" cy="383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68004" y="440900"/>
            <a:ext cx="5751411" cy="596139"/>
          </a:xfrm>
        </p:spPr>
        <p:txBody>
          <a:bodyPr anchor="ctr">
            <a:noAutofit/>
          </a:bodyPr>
          <a:lstStyle/>
          <a:p>
            <a:pPr algn="l"/>
            <a:r>
              <a:rPr lang="en-US" altLang="zh-CN" sz="3600" dirty="0">
                <a:solidFill>
                  <a:schemeClr val="accent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Testa jautājumi</a:t>
            </a:r>
            <a:endParaRPr lang="en-US" altLang="zh-CN" sz="3600" dirty="0">
              <a:solidFill>
                <a:schemeClr val="accent1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9950919" y="-751479"/>
            <a:ext cx="3070660" cy="1912639"/>
          </a:xfrm>
          <a:custGeom>
            <a:avLst/>
            <a:gdLst>
              <a:gd name="connsiteX0" fmla="*/ 911795 w 3070660"/>
              <a:gd name="connsiteY0" fmla="*/ 1080233 h 1912639"/>
              <a:gd name="connsiteX1" fmla="*/ 1398228 w 3070660"/>
              <a:gd name="connsiteY1" fmla="*/ 1088431 h 1912639"/>
              <a:gd name="connsiteX2" fmla="*/ 1830076 w 3070660"/>
              <a:gd name="connsiteY2" fmla="*/ 1281439 h 1912639"/>
              <a:gd name="connsiteX3" fmla="*/ 2047863 w 3070660"/>
              <a:gd name="connsiteY3" fmla="*/ 1737133 h 1912639"/>
              <a:gd name="connsiteX4" fmla="*/ 2658186 w 3070660"/>
              <a:gd name="connsiteY4" fmla="*/ 1861024 h 1912639"/>
              <a:gd name="connsiteX5" fmla="*/ 3045508 w 3070660"/>
              <a:gd name="connsiteY5" fmla="*/ 1335280 h 1912639"/>
              <a:gd name="connsiteX6" fmla="*/ 2576214 w 3070660"/>
              <a:gd name="connsiteY6" fmla="*/ 212440 h 1912639"/>
              <a:gd name="connsiteX7" fmla="*/ 1561429 w 3070660"/>
              <a:gd name="connsiteY7" fmla="*/ 11234 h 1912639"/>
              <a:gd name="connsiteX8" fmla="*/ 40276 w 3070660"/>
              <a:gd name="connsiteY8" fmla="*/ 269076 h 1912639"/>
              <a:gd name="connsiteX9" fmla="*/ 911795 w 3070660"/>
              <a:gd name="connsiteY9" fmla="*/ 1080233 h 191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660" h="1912639">
                <a:moveTo>
                  <a:pt x="911795" y="1080233"/>
                </a:moveTo>
                <a:cubicBezTo>
                  <a:pt x="1073319" y="1094951"/>
                  <a:pt x="1236518" y="1075390"/>
                  <a:pt x="1398228" y="1088431"/>
                </a:cubicBezTo>
                <a:cubicBezTo>
                  <a:pt x="1559939" y="1101472"/>
                  <a:pt x="1729287" y="1154381"/>
                  <a:pt x="1830076" y="1281439"/>
                </a:cubicBezTo>
                <a:cubicBezTo>
                  <a:pt x="1935336" y="1413900"/>
                  <a:pt x="1947073" y="1601319"/>
                  <a:pt x="2047863" y="1737133"/>
                </a:cubicBezTo>
                <a:cubicBezTo>
                  <a:pt x="2181999" y="1918032"/>
                  <a:pt x="2455305" y="1958646"/>
                  <a:pt x="2658186" y="1861024"/>
                </a:cubicBezTo>
                <a:cubicBezTo>
                  <a:pt x="2861069" y="1763588"/>
                  <a:pt x="2994275" y="1554558"/>
                  <a:pt x="3045508" y="1335280"/>
                </a:cubicBezTo>
                <a:cubicBezTo>
                  <a:pt x="3144062" y="913307"/>
                  <a:pt x="2945836" y="438797"/>
                  <a:pt x="2576214" y="212440"/>
                </a:cubicBezTo>
                <a:cubicBezTo>
                  <a:pt x="2278132" y="29865"/>
                  <a:pt x="1910931" y="8999"/>
                  <a:pt x="1561429" y="11234"/>
                </a:cubicBezTo>
                <a:cubicBezTo>
                  <a:pt x="1220310" y="13470"/>
                  <a:pt x="239619" y="-86201"/>
                  <a:pt x="40276" y="269076"/>
                </a:cubicBezTo>
                <a:cubicBezTo>
                  <a:pt x="-187944" y="676704"/>
                  <a:pt x="615016" y="1053033"/>
                  <a:pt x="911795" y="1080233"/>
                </a:cubicBezTo>
                <a:close/>
              </a:path>
            </a:pathLst>
          </a:custGeom>
          <a:solidFill>
            <a:schemeClr val="accent3"/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9788312" y="-435455"/>
            <a:ext cx="3016596" cy="1821144"/>
          </a:xfrm>
          <a:custGeom>
            <a:avLst/>
            <a:gdLst>
              <a:gd name="connsiteX0" fmla="*/ 0 w 3016596"/>
              <a:gd name="connsiteY0" fmla="*/ 0 h 1821144"/>
              <a:gd name="connsiteX1" fmla="*/ 787311 w 3016596"/>
              <a:gd name="connsiteY1" fmla="*/ 897974 h 1821144"/>
              <a:gd name="connsiteX2" fmla="*/ 1767630 w 3016596"/>
              <a:gd name="connsiteY2" fmla="*/ 1102347 h 1821144"/>
              <a:gd name="connsiteX3" fmla="*/ 2204508 w 3016596"/>
              <a:gd name="connsiteY3" fmla="*/ 1653055 h 1821144"/>
              <a:gd name="connsiteX4" fmla="*/ 3016597 w 3016596"/>
              <a:gd name="connsiteY4" fmla="*/ 1709504 h 182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596" h="1821144">
                <a:moveTo>
                  <a:pt x="0" y="0"/>
                </a:moveTo>
                <a:cubicBezTo>
                  <a:pt x="41731" y="422905"/>
                  <a:pt x="373535" y="801283"/>
                  <a:pt x="787311" y="897974"/>
                </a:cubicBezTo>
                <a:cubicBezTo>
                  <a:pt x="1116692" y="974917"/>
                  <a:pt x="1499356" y="896297"/>
                  <a:pt x="1767630" y="1102347"/>
                </a:cubicBezTo>
                <a:cubicBezTo>
                  <a:pt x="1954305" y="1245613"/>
                  <a:pt x="2032366" y="1492649"/>
                  <a:pt x="2204508" y="1653055"/>
                </a:cubicBezTo>
                <a:cubicBezTo>
                  <a:pt x="2419313" y="1853142"/>
                  <a:pt x="2776268" y="1877921"/>
                  <a:pt x="3016597" y="1709504"/>
                </a:cubicBezTo>
              </a:path>
            </a:pathLst>
          </a:custGeom>
          <a:noFill/>
          <a:ln w="18620" cap="flat">
            <a:solidFill>
              <a:srgbClr val="7EC6F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-393755" y="5339895"/>
            <a:ext cx="2783134" cy="2154410"/>
          </a:xfrm>
          <a:custGeom>
            <a:avLst/>
            <a:gdLst>
              <a:gd name="connsiteX0" fmla="*/ 1215913 w 2783134"/>
              <a:gd name="connsiteY0" fmla="*/ 204387 h 2154410"/>
              <a:gd name="connsiteX1" fmla="*/ 1772583 w 2783134"/>
              <a:gd name="connsiteY1" fmla="*/ 798130 h 2154410"/>
              <a:gd name="connsiteX2" fmla="*/ 2511828 w 2783134"/>
              <a:gd name="connsiteY2" fmla="*/ 904508 h 2154410"/>
              <a:gd name="connsiteX3" fmla="*/ 2757001 w 2783134"/>
              <a:gd name="connsiteY3" fmla="*/ 1548740 h 2154410"/>
              <a:gd name="connsiteX4" fmla="*/ 2232375 w 2783134"/>
              <a:gd name="connsiteY4" fmla="*/ 2052872 h 2154410"/>
              <a:gd name="connsiteX5" fmla="*/ 1490708 w 2783134"/>
              <a:gd name="connsiteY5" fmla="*/ 2154406 h 2154410"/>
              <a:gd name="connsiteX6" fmla="*/ 289249 w 2783134"/>
              <a:gd name="connsiteY6" fmla="*/ 1799688 h 2154410"/>
              <a:gd name="connsiteX7" fmla="*/ 4393 w 2783134"/>
              <a:gd name="connsiteY7" fmla="*/ 937298 h 2154410"/>
              <a:gd name="connsiteX8" fmla="*/ 394509 w 2783134"/>
              <a:gd name="connsiteY8" fmla="*/ 68201 h 2154410"/>
              <a:gd name="connsiteX9" fmla="*/ 1215913 w 2783134"/>
              <a:gd name="connsiteY9" fmla="*/ 204387 h 215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3134" h="2154410">
                <a:moveTo>
                  <a:pt x="1215913" y="204387"/>
                </a:moveTo>
                <a:cubicBezTo>
                  <a:pt x="1416560" y="391434"/>
                  <a:pt x="1520330" y="690448"/>
                  <a:pt x="1772583" y="798130"/>
                </a:cubicBezTo>
                <a:cubicBezTo>
                  <a:pt x="2003410" y="896684"/>
                  <a:pt x="2284726" y="797571"/>
                  <a:pt x="2511828" y="904508"/>
                </a:cubicBezTo>
                <a:cubicBezTo>
                  <a:pt x="2738929" y="1011446"/>
                  <a:pt x="2833571" y="1309715"/>
                  <a:pt x="2757001" y="1548740"/>
                </a:cubicBezTo>
                <a:cubicBezTo>
                  <a:pt x="2680617" y="1787765"/>
                  <a:pt x="2467115" y="1964192"/>
                  <a:pt x="2232375" y="2052872"/>
                </a:cubicBezTo>
                <a:cubicBezTo>
                  <a:pt x="1997635" y="2141552"/>
                  <a:pt x="1741656" y="2154220"/>
                  <a:pt x="1490708" y="2154406"/>
                </a:cubicBezTo>
                <a:cubicBezTo>
                  <a:pt x="1061655" y="2154966"/>
                  <a:pt x="591430" y="2104664"/>
                  <a:pt x="289249" y="1799688"/>
                </a:cubicBezTo>
                <a:cubicBezTo>
                  <a:pt x="69226" y="1577989"/>
                  <a:pt x="-21875" y="1248794"/>
                  <a:pt x="4393" y="937298"/>
                </a:cubicBezTo>
                <a:cubicBezTo>
                  <a:pt x="27122" y="666229"/>
                  <a:pt x="143561" y="209045"/>
                  <a:pt x="394509" y="68201"/>
                </a:cubicBezTo>
                <a:cubicBezTo>
                  <a:pt x="644340" y="-71899"/>
                  <a:pt x="1016943" y="18831"/>
                  <a:pt x="1215913" y="20438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-160025" y="5171193"/>
            <a:ext cx="2830582" cy="2363349"/>
          </a:xfrm>
          <a:custGeom>
            <a:avLst/>
            <a:gdLst>
              <a:gd name="connsiteX0" fmla="*/ 0 w 2830582"/>
              <a:gd name="connsiteY0" fmla="*/ 181012 h 2363349"/>
              <a:gd name="connsiteX1" fmla="*/ 1223630 w 2830582"/>
              <a:gd name="connsiteY1" fmla="*/ 249199 h 2363349"/>
              <a:gd name="connsiteX2" fmla="*/ 1799861 w 2830582"/>
              <a:gd name="connsiteY2" fmla="*/ 806613 h 2363349"/>
              <a:gd name="connsiteX3" fmla="*/ 2453593 w 2830582"/>
              <a:gd name="connsiteY3" fmla="*/ 906843 h 2363349"/>
              <a:gd name="connsiteX4" fmla="*/ 2829922 w 2830582"/>
              <a:gd name="connsiteY4" fmla="*/ 1583678 h 2363349"/>
              <a:gd name="connsiteX5" fmla="*/ 2574875 w 2830582"/>
              <a:gd name="connsiteY5" fmla="*/ 2363350 h 236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0582" h="2363349">
                <a:moveTo>
                  <a:pt x="0" y="181012"/>
                </a:moveTo>
                <a:cubicBezTo>
                  <a:pt x="355277" y="-84841"/>
                  <a:pt x="900210" y="-54287"/>
                  <a:pt x="1223630" y="249199"/>
                </a:cubicBezTo>
                <a:cubicBezTo>
                  <a:pt x="1420550" y="434010"/>
                  <a:pt x="1548353" y="708432"/>
                  <a:pt x="1799861" y="806613"/>
                </a:cubicBezTo>
                <a:cubicBezTo>
                  <a:pt x="2006283" y="887095"/>
                  <a:pt x="2247357" y="825988"/>
                  <a:pt x="2453593" y="906843"/>
                </a:cubicBezTo>
                <a:cubicBezTo>
                  <a:pt x="2710131" y="1007446"/>
                  <a:pt x="2841101" y="1308510"/>
                  <a:pt x="2829922" y="1583678"/>
                </a:cubicBezTo>
                <a:cubicBezTo>
                  <a:pt x="2818745" y="1859031"/>
                  <a:pt x="2695599" y="2115755"/>
                  <a:pt x="2574875" y="2363350"/>
                </a:cubicBezTo>
              </a:path>
            </a:pathLst>
          </a:custGeom>
          <a:noFill/>
          <a:ln w="18620" cap="flat">
            <a:solidFill>
              <a:srgbClr val="3F4D9B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grpSp>
        <p:nvGrpSpPr>
          <p:cNvPr id="611" name="图形 608"/>
          <p:cNvGrpSpPr/>
          <p:nvPr/>
        </p:nvGrpSpPr>
        <p:grpSpPr>
          <a:xfrm>
            <a:off x="797105" y="475329"/>
            <a:ext cx="608292" cy="617460"/>
            <a:chOff x="6046898" y="740728"/>
            <a:chExt cx="608292" cy="617460"/>
          </a:xfrm>
        </p:grpSpPr>
        <p:sp>
          <p:nvSpPr>
            <p:cNvPr id="612" name="任意多边形: 形状 611"/>
            <p:cNvSpPr/>
            <p:nvPr/>
          </p:nvSpPr>
          <p:spPr>
            <a:xfrm rot="-723092">
              <a:off x="6105957" y="808956"/>
              <a:ext cx="502327" cy="502327"/>
            </a:xfrm>
            <a:custGeom>
              <a:avLst/>
              <a:gdLst>
                <a:gd name="connsiteX0" fmla="*/ 502328 w 502327"/>
                <a:gd name="connsiteY0" fmla="*/ 251164 h 502327"/>
                <a:gd name="connsiteX1" fmla="*/ 251164 w 502327"/>
                <a:gd name="connsiteY1" fmla="*/ 502328 h 502327"/>
                <a:gd name="connsiteX2" fmla="*/ 0 w 502327"/>
                <a:gd name="connsiteY2" fmla="*/ 251164 h 502327"/>
                <a:gd name="connsiteX3" fmla="*/ 251164 w 502327"/>
                <a:gd name="connsiteY3" fmla="*/ 0 h 502327"/>
                <a:gd name="connsiteX4" fmla="*/ 502328 w 502327"/>
                <a:gd name="connsiteY4" fmla="*/ 251164 h 50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2327" h="502327">
                  <a:moveTo>
                    <a:pt x="502328" y="251164"/>
                  </a:moveTo>
                  <a:cubicBezTo>
                    <a:pt x="502328" y="389878"/>
                    <a:pt x="389878" y="502328"/>
                    <a:pt x="251164" y="502328"/>
                  </a:cubicBezTo>
                  <a:cubicBezTo>
                    <a:pt x="112450" y="502328"/>
                    <a:pt x="0" y="389878"/>
                    <a:pt x="0" y="251164"/>
                  </a:cubicBezTo>
                  <a:cubicBezTo>
                    <a:pt x="0" y="112450"/>
                    <a:pt x="112450" y="0"/>
                    <a:pt x="251164" y="0"/>
                  </a:cubicBezTo>
                  <a:cubicBezTo>
                    <a:pt x="389878" y="0"/>
                    <a:pt x="502328" y="112450"/>
                    <a:pt x="502328" y="251164"/>
                  </a:cubicBezTo>
                  <a:close/>
                </a:path>
              </a:pathLst>
            </a:custGeom>
            <a:solidFill>
              <a:srgbClr val="7EC6F2"/>
            </a:solidFill>
            <a:ln w="18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13" name="任意多边形: 形状 612"/>
            <p:cNvSpPr/>
            <p:nvPr/>
          </p:nvSpPr>
          <p:spPr>
            <a:xfrm>
              <a:off x="6046898" y="740728"/>
              <a:ext cx="347675" cy="347675"/>
            </a:xfrm>
            <a:custGeom>
              <a:avLst/>
              <a:gdLst>
                <a:gd name="connsiteX0" fmla="*/ 215791 w 347675"/>
                <a:gd name="connsiteY0" fmla="*/ 342488 h 347675"/>
                <a:gd name="connsiteX1" fmla="*/ 5187 w 347675"/>
                <a:gd name="connsiteY1" fmla="*/ 215790 h 347675"/>
                <a:gd name="connsiteX2" fmla="*/ 131885 w 347675"/>
                <a:gd name="connsiteY2" fmla="*/ 5187 h 347675"/>
                <a:gd name="connsiteX3" fmla="*/ 342489 w 347675"/>
                <a:gd name="connsiteY3" fmla="*/ 131886 h 347675"/>
                <a:gd name="connsiteX4" fmla="*/ 215791 w 347675"/>
                <a:gd name="connsiteY4" fmla="*/ 342488 h 347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7675" h="347675">
                  <a:moveTo>
                    <a:pt x="215791" y="342488"/>
                  </a:moveTo>
                  <a:cubicBezTo>
                    <a:pt x="122729" y="365660"/>
                    <a:pt x="28360" y="309039"/>
                    <a:pt x="5187" y="215790"/>
                  </a:cubicBezTo>
                  <a:cubicBezTo>
                    <a:pt x="-17984" y="122729"/>
                    <a:pt x="38637" y="28359"/>
                    <a:pt x="131885" y="5187"/>
                  </a:cubicBezTo>
                  <a:cubicBezTo>
                    <a:pt x="224947" y="-17985"/>
                    <a:pt x="319316" y="38637"/>
                    <a:pt x="342489" y="131886"/>
                  </a:cubicBezTo>
                  <a:cubicBezTo>
                    <a:pt x="365660" y="225134"/>
                    <a:pt x="309039" y="319316"/>
                    <a:pt x="215791" y="342488"/>
                  </a:cubicBezTo>
                  <a:close/>
                </a:path>
              </a:pathLst>
            </a:custGeom>
            <a:noFill/>
            <a:ln w="56042" cap="flat">
              <a:solidFill>
                <a:srgbClr val="3F4D9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</p:grpSp>
      <p:sp>
        <p:nvSpPr>
          <p:cNvPr id="614" name="任意多边形: 形状 613"/>
          <p:cNvSpPr/>
          <p:nvPr/>
        </p:nvSpPr>
        <p:spPr>
          <a:xfrm>
            <a:off x="11301084" y="876164"/>
            <a:ext cx="299739" cy="299739"/>
          </a:xfrm>
          <a:custGeom>
            <a:avLst/>
            <a:gdLst>
              <a:gd name="connsiteX0" fmla="*/ 299740 w 299739"/>
              <a:gd name="connsiteY0" fmla="*/ 149870 h 299739"/>
              <a:gd name="connsiteX1" fmla="*/ 149870 w 299739"/>
              <a:gd name="connsiteY1" fmla="*/ 299740 h 299739"/>
              <a:gd name="connsiteX2" fmla="*/ 0 w 299739"/>
              <a:gd name="connsiteY2" fmla="*/ 149870 h 299739"/>
              <a:gd name="connsiteX3" fmla="*/ 149870 w 299739"/>
              <a:gd name="connsiteY3" fmla="*/ 0 h 299739"/>
              <a:gd name="connsiteX4" fmla="*/ 299740 w 299739"/>
              <a:gd name="connsiteY4" fmla="*/ 149870 h 299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9739" h="299739">
                <a:moveTo>
                  <a:pt x="299740" y="149870"/>
                </a:moveTo>
                <a:cubicBezTo>
                  <a:pt x="299740" y="232641"/>
                  <a:pt x="232641" y="299740"/>
                  <a:pt x="149870" y="299740"/>
                </a:cubicBezTo>
                <a:cubicBezTo>
                  <a:pt x="67099" y="299740"/>
                  <a:pt x="0" y="232641"/>
                  <a:pt x="0" y="149870"/>
                </a:cubicBezTo>
                <a:cubicBezTo>
                  <a:pt x="0" y="67099"/>
                  <a:pt x="67099" y="0"/>
                  <a:pt x="149870" y="0"/>
                </a:cubicBezTo>
                <a:cubicBezTo>
                  <a:pt x="232641" y="0"/>
                  <a:pt x="299740" y="67099"/>
                  <a:pt x="299740" y="149870"/>
                </a:cubicBezTo>
                <a:close/>
              </a:path>
            </a:pathLst>
          </a:custGeom>
          <a:noFill/>
          <a:ln w="56042" cap="flat">
            <a:solidFill>
              <a:srgbClr val="3F4D9B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grpSp>
        <p:nvGrpSpPr>
          <p:cNvPr id="620" name="图形 608"/>
          <p:cNvGrpSpPr/>
          <p:nvPr/>
        </p:nvGrpSpPr>
        <p:grpSpPr>
          <a:xfrm>
            <a:off x="3688923" y="6405282"/>
            <a:ext cx="1032832" cy="270216"/>
            <a:chOff x="3688923" y="6405282"/>
            <a:chExt cx="1032832" cy="270216"/>
          </a:xfrm>
          <a:solidFill>
            <a:srgbClr val="3F4D9B"/>
          </a:solidFill>
        </p:grpSpPr>
        <p:grpSp>
          <p:nvGrpSpPr>
            <p:cNvPr id="621" name="图形 608"/>
            <p:cNvGrpSpPr/>
            <p:nvPr/>
          </p:nvGrpSpPr>
          <p:grpSpPr>
            <a:xfrm>
              <a:off x="3688923" y="6405282"/>
              <a:ext cx="1032832" cy="87083"/>
              <a:chOff x="3688923" y="6405282"/>
              <a:chExt cx="1032832" cy="87083"/>
            </a:xfrm>
            <a:solidFill>
              <a:srgbClr val="3F4D9B"/>
            </a:solidFill>
          </p:grpSpPr>
          <p:sp>
            <p:nvSpPr>
              <p:cNvPr id="622" name="任意多边形: 形状 621"/>
              <p:cNvSpPr/>
              <p:nvPr/>
            </p:nvSpPr>
            <p:spPr>
              <a:xfrm>
                <a:off x="3688923" y="6405283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1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588"/>
                      <a:pt x="67588" y="87081"/>
                      <a:pt x="43541" y="87081"/>
                    </a:cubicBezTo>
                    <a:cubicBezTo>
                      <a:pt x="19494" y="87081"/>
                      <a:pt x="0" y="67587"/>
                      <a:pt x="0" y="43541"/>
                    </a:cubicBezTo>
                    <a:cubicBezTo>
                      <a:pt x="0" y="19494"/>
                      <a:pt x="19494" y="0"/>
                      <a:pt x="43541" y="0"/>
                    </a:cubicBezTo>
                    <a:cubicBezTo>
                      <a:pt x="67588" y="0"/>
                      <a:pt x="87082" y="1949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3" name="任意多边形: 形状 622"/>
              <p:cNvSpPr/>
              <p:nvPr/>
            </p:nvSpPr>
            <p:spPr>
              <a:xfrm>
                <a:off x="3925314" y="6405282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9"/>
                      <a:pt x="67647" y="87083"/>
                      <a:pt x="43541" y="87083"/>
                    </a:cubicBezTo>
                    <a:cubicBezTo>
                      <a:pt x="19435" y="87083"/>
                      <a:pt x="0" y="67649"/>
                      <a:pt x="0" y="43542"/>
                    </a:cubicBezTo>
                    <a:cubicBezTo>
                      <a:pt x="0" y="19436"/>
                      <a:pt x="19435" y="1"/>
                      <a:pt x="43541" y="1"/>
                    </a:cubicBezTo>
                    <a:cubicBezTo>
                      <a:pt x="67647" y="-185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4" name="任意多边形: 形状 623"/>
              <p:cNvSpPr/>
              <p:nvPr/>
            </p:nvSpPr>
            <p:spPr>
              <a:xfrm>
                <a:off x="4161705" y="6405282"/>
                <a:ext cx="87081" cy="87082"/>
              </a:xfrm>
              <a:custGeom>
                <a:avLst/>
                <a:gdLst>
                  <a:gd name="connsiteX0" fmla="*/ 87081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1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1" y="43542"/>
                    </a:moveTo>
                    <a:cubicBezTo>
                      <a:pt x="87081" y="67649"/>
                      <a:pt x="67647" y="87083"/>
                      <a:pt x="43541" y="87083"/>
                    </a:cubicBezTo>
                    <a:cubicBezTo>
                      <a:pt x="19434" y="87083"/>
                      <a:pt x="0" y="67649"/>
                      <a:pt x="0" y="43542"/>
                    </a:cubicBezTo>
                    <a:cubicBezTo>
                      <a:pt x="0" y="19436"/>
                      <a:pt x="19434" y="1"/>
                      <a:pt x="43541" y="1"/>
                    </a:cubicBezTo>
                    <a:cubicBezTo>
                      <a:pt x="67647" y="-185"/>
                      <a:pt x="87081" y="19436"/>
                      <a:pt x="87081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5" name="任意多边形: 形状 624"/>
              <p:cNvSpPr/>
              <p:nvPr/>
            </p:nvSpPr>
            <p:spPr>
              <a:xfrm>
                <a:off x="4398096" y="6405283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1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588"/>
                      <a:pt x="67588" y="87081"/>
                      <a:pt x="43541" y="87081"/>
                    </a:cubicBezTo>
                    <a:cubicBezTo>
                      <a:pt x="19494" y="87081"/>
                      <a:pt x="0" y="67587"/>
                      <a:pt x="0" y="43541"/>
                    </a:cubicBezTo>
                    <a:cubicBezTo>
                      <a:pt x="0" y="19494"/>
                      <a:pt x="19494" y="0"/>
                      <a:pt x="43541" y="0"/>
                    </a:cubicBezTo>
                    <a:cubicBezTo>
                      <a:pt x="67588" y="0"/>
                      <a:pt x="87082" y="1949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6" name="任意多边形: 形状 625"/>
              <p:cNvSpPr/>
              <p:nvPr/>
            </p:nvSpPr>
            <p:spPr>
              <a:xfrm>
                <a:off x="4634674" y="6405282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9"/>
                      <a:pt x="67647" y="87083"/>
                      <a:pt x="43541" y="87083"/>
                    </a:cubicBezTo>
                    <a:cubicBezTo>
                      <a:pt x="19434" y="87083"/>
                      <a:pt x="0" y="67649"/>
                      <a:pt x="0" y="43542"/>
                    </a:cubicBezTo>
                    <a:cubicBezTo>
                      <a:pt x="0" y="19436"/>
                      <a:pt x="19434" y="1"/>
                      <a:pt x="43541" y="1"/>
                    </a:cubicBezTo>
                    <a:cubicBezTo>
                      <a:pt x="67460" y="-185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  <p:grpSp>
          <p:nvGrpSpPr>
            <p:cNvPr id="627" name="图形 608"/>
            <p:cNvGrpSpPr/>
            <p:nvPr/>
          </p:nvGrpSpPr>
          <p:grpSpPr>
            <a:xfrm>
              <a:off x="3688923" y="6588416"/>
              <a:ext cx="1032832" cy="87081"/>
              <a:chOff x="3688923" y="6588416"/>
              <a:chExt cx="1032832" cy="87081"/>
            </a:xfrm>
            <a:solidFill>
              <a:srgbClr val="3F4D9B"/>
            </a:solidFill>
          </p:grpSpPr>
          <p:sp>
            <p:nvSpPr>
              <p:cNvPr id="628" name="任意多边形: 形状 627"/>
              <p:cNvSpPr/>
              <p:nvPr/>
            </p:nvSpPr>
            <p:spPr>
              <a:xfrm>
                <a:off x="3688923" y="6588416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1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588"/>
                      <a:pt x="67588" y="87081"/>
                      <a:pt x="43541" y="87081"/>
                    </a:cubicBezTo>
                    <a:cubicBezTo>
                      <a:pt x="19494" y="87081"/>
                      <a:pt x="0" y="67587"/>
                      <a:pt x="0" y="43541"/>
                    </a:cubicBezTo>
                    <a:cubicBezTo>
                      <a:pt x="0" y="19494"/>
                      <a:pt x="19494" y="0"/>
                      <a:pt x="43541" y="0"/>
                    </a:cubicBezTo>
                    <a:cubicBezTo>
                      <a:pt x="67588" y="0"/>
                      <a:pt x="87082" y="1949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29" name="任意多边形: 形状 628"/>
              <p:cNvSpPr/>
              <p:nvPr/>
            </p:nvSpPr>
            <p:spPr>
              <a:xfrm>
                <a:off x="3925314" y="6588416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5" y="87082"/>
                      <a:pt x="0" y="67647"/>
                      <a:pt x="0" y="43541"/>
                    </a:cubicBezTo>
                    <a:cubicBezTo>
                      <a:pt x="0" y="19434"/>
                      <a:pt x="19435" y="0"/>
                      <a:pt x="43541" y="0"/>
                    </a:cubicBezTo>
                    <a:cubicBezTo>
                      <a:pt x="67647" y="0"/>
                      <a:pt x="87082" y="1943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0" name="任意多边形: 形状 629"/>
              <p:cNvSpPr/>
              <p:nvPr/>
            </p:nvSpPr>
            <p:spPr>
              <a:xfrm>
                <a:off x="4161705" y="6588416"/>
                <a:ext cx="87081" cy="87081"/>
              </a:xfrm>
              <a:custGeom>
                <a:avLst/>
                <a:gdLst>
                  <a:gd name="connsiteX0" fmla="*/ 87081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1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1" y="43541"/>
                    </a:moveTo>
                    <a:cubicBezTo>
                      <a:pt x="87081" y="67647"/>
                      <a:pt x="67647" y="87082"/>
                      <a:pt x="43541" y="87082"/>
                    </a:cubicBezTo>
                    <a:cubicBezTo>
                      <a:pt x="19434" y="87082"/>
                      <a:pt x="0" y="67647"/>
                      <a:pt x="0" y="43541"/>
                    </a:cubicBezTo>
                    <a:cubicBezTo>
                      <a:pt x="0" y="19434"/>
                      <a:pt x="19434" y="0"/>
                      <a:pt x="43541" y="0"/>
                    </a:cubicBezTo>
                    <a:cubicBezTo>
                      <a:pt x="67647" y="0"/>
                      <a:pt x="87081" y="19434"/>
                      <a:pt x="87081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1" name="任意多边形: 形状 630"/>
              <p:cNvSpPr/>
              <p:nvPr/>
            </p:nvSpPr>
            <p:spPr>
              <a:xfrm>
                <a:off x="4398096" y="6588416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1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588"/>
                      <a:pt x="67588" y="87081"/>
                      <a:pt x="43541" y="87081"/>
                    </a:cubicBezTo>
                    <a:cubicBezTo>
                      <a:pt x="19494" y="87081"/>
                      <a:pt x="0" y="67587"/>
                      <a:pt x="0" y="43541"/>
                    </a:cubicBezTo>
                    <a:cubicBezTo>
                      <a:pt x="0" y="19494"/>
                      <a:pt x="19494" y="0"/>
                      <a:pt x="43541" y="0"/>
                    </a:cubicBezTo>
                    <a:cubicBezTo>
                      <a:pt x="67588" y="0"/>
                      <a:pt x="87082" y="1949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2" name="任意多边形: 形状 631"/>
              <p:cNvSpPr/>
              <p:nvPr/>
            </p:nvSpPr>
            <p:spPr>
              <a:xfrm>
                <a:off x="4634674" y="6588416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4" y="87082"/>
                      <a:pt x="0" y="67647"/>
                      <a:pt x="0" y="43541"/>
                    </a:cubicBezTo>
                    <a:cubicBezTo>
                      <a:pt x="0" y="19434"/>
                      <a:pt x="19434" y="0"/>
                      <a:pt x="43541" y="0"/>
                    </a:cubicBezTo>
                    <a:cubicBezTo>
                      <a:pt x="67460" y="0"/>
                      <a:pt x="87082" y="1943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</p:grpSp>
      <p:grpSp>
        <p:nvGrpSpPr>
          <p:cNvPr id="633" name="图形 608"/>
          <p:cNvGrpSpPr/>
          <p:nvPr/>
        </p:nvGrpSpPr>
        <p:grpSpPr>
          <a:xfrm>
            <a:off x="8975110" y="186800"/>
            <a:ext cx="1032832" cy="270401"/>
            <a:chOff x="8975110" y="186800"/>
            <a:chExt cx="1032832" cy="270401"/>
          </a:xfrm>
          <a:solidFill>
            <a:srgbClr val="3F4D9B"/>
          </a:solidFill>
        </p:grpSpPr>
        <p:grpSp>
          <p:nvGrpSpPr>
            <p:cNvPr id="634" name="图形 608"/>
            <p:cNvGrpSpPr/>
            <p:nvPr/>
          </p:nvGrpSpPr>
          <p:grpSpPr>
            <a:xfrm>
              <a:off x="8975297" y="186800"/>
              <a:ext cx="1032645" cy="87081"/>
              <a:chOff x="8975297" y="186800"/>
              <a:chExt cx="1032645" cy="87081"/>
            </a:xfrm>
            <a:solidFill>
              <a:srgbClr val="3F4D9B"/>
            </a:solidFill>
          </p:grpSpPr>
          <p:sp>
            <p:nvSpPr>
              <p:cNvPr id="635" name="任意多边形: 形状 634"/>
              <p:cNvSpPr/>
              <p:nvPr/>
            </p:nvSpPr>
            <p:spPr>
              <a:xfrm>
                <a:off x="8975297" y="186800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8" y="87082"/>
                      <a:pt x="43541" y="87082"/>
                    </a:cubicBezTo>
                    <a:cubicBezTo>
                      <a:pt x="19435" y="87082"/>
                      <a:pt x="0" y="67647"/>
                      <a:pt x="0" y="43541"/>
                    </a:cubicBezTo>
                    <a:cubicBezTo>
                      <a:pt x="0" y="19435"/>
                      <a:pt x="19435" y="0"/>
                      <a:pt x="43541" y="0"/>
                    </a:cubicBezTo>
                    <a:cubicBezTo>
                      <a:pt x="67460" y="0"/>
                      <a:pt x="87082" y="19435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6" name="任意多边形: 形状 635"/>
              <p:cNvSpPr/>
              <p:nvPr/>
            </p:nvSpPr>
            <p:spPr>
              <a:xfrm>
                <a:off x="9211688" y="186800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4" y="87082"/>
                      <a:pt x="0" y="67647"/>
                      <a:pt x="0" y="43541"/>
                    </a:cubicBezTo>
                    <a:cubicBezTo>
                      <a:pt x="0" y="19435"/>
                      <a:pt x="19434" y="0"/>
                      <a:pt x="43541" y="0"/>
                    </a:cubicBezTo>
                    <a:cubicBezTo>
                      <a:pt x="67460" y="0"/>
                      <a:pt x="87082" y="19435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7" name="任意多边形: 形状 636"/>
              <p:cNvSpPr/>
              <p:nvPr/>
            </p:nvSpPr>
            <p:spPr>
              <a:xfrm>
                <a:off x="9448079" y="186800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5" y="87082"/>
                      <a:pt x="0" y="67647"/>
                      <a:pt x="0" y="43541"/>
                    </a:cubicBezTo>
                    <a:cubicBezTo>
                      <a:pt x="0" y="19435"/>
                      <a:pt x="19435" y="0"/>
                      <a:pt x="43541" y="0"/>
                    </a:cubicBezTo>
                    <a:cubicBezTo>
                      <a:pt x="67647" y="0"/>
                      <a:pt x="87082" y="19435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8" name="任意多边形: 形状 637"/>
              <p:cNvSpPr/>
              <p:nvPr/>
            </p:nvSpPr>
            <p:spPr>
              <a:xfrm>
                <a:off x="9684470" y="186800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5" y="87082"/>
                      <a:pt x="0" y="67647"/>
                      <a:pt x="0" y="43541"/>
                    </a:cubicBezTo>
                    <a:cubicBezTo>
                      <a:pt x="0" y="19435"/>
                      <a:pt x="19435" y="0"/>
                      <a:pt x="43541" y="0"/>
                    </a:cubicBezTo>
                    <a:cubicBezTo>
                      <a:pt x="67647" y="0"/>
                      <a:pt x="87082" y="19435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39" name="任意多边形: 形状 638"/>
              <p:cNvSpPr/>
              <p:nvPr/>
            </p:nvSpPr>
            <p:spPr>
              <a:xfrm>
                <a:off x="9920860" y="186800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0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647"/>
                      <a:pt x="67647" y="87082"/>
                      <a:pt x="43541" y="87082"/>
                    </a:cubicBezTo>
                    <a:cubicBezTo>
                      <a:pt x="19435" y="87082"/>
                      <a:pt x="0" y="67647"/>
                      <a:pt x="0" y="43541"/>
                    </a:cubicBezTo>
                    <a:cubicBezTo>
                      <a:pt x="0" y="19435"/>
                      <a:pt x="19435" y="0"/>
                      <a:pt x="43541" y="0"/>
                    </a:cubicBezTo>
                    <a:cubicBezTo>
                      <a:pt x="67647" y="0"/>
                      <a:pt x="87082" y="19435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  <p:grpSp>
          <p:nvGrpSpPr>
            <p:cNvPr id="640" name="图形 608"/>
            <p:cNvGrpSpPr/>
            <p:nvPr/>
          </p:nvGrpSpPr>
          <p:grpSpPr>
            <a:xfrm>
              <a:off x="8975110" y="370118"/>
              <a:ext cx="1032832" cy="87082"/>
              <a:chOff x="8975110" y="370118"/>
              <a:chExt cx="1032832" cy="87082"/>
            </a:xfrm>
            <a:solidFill>
              <a:srgbClr val="3F4D9B"/>
            </a:solidFill>
          </p:grpSpPr>
          <p:sp>
            <p:nvSpPr>
              <p:cNvPr id="641" name="任意多边形: 形状 640"/>
              <p:cNvSpPr/>
              <p:nvPr/>
            </p:nvSpPr>
            <p:spPr>
              <a:xfrm>
                <a:off x="8975110" y="370119"/>
                <a:ext cx="87081" cy="87081"/>
              </a:xfrm>
              <a:custGeom>
                <a:avLst/>
                <a:gdLst>
                  <a:gd name="connsiteX0" fmla="*/ 87082 w 87081"/>
                  <a:gd name="connsiteY0" fmla="*/ 43541 h 87081"/>
                  <a:gd name="connsiteX1" fmla="*/ 43541 w 87081"/>
                  <a:gd name="connsiteY1" fmla="*/ 87082 h 87081"/>
                  <a:gd name="connsiteX2" fmla="*/ 1 w 87081"/>
                  <a:gd name="connsiteY2" fmla="*/ 43541 h 87081"/>
                  <a:gd name="connsiteX3" fmla="*/ 43541 w 87081"/>
                  <a:gd name="connsiteY3" fmla="*/ 0 h 87081"/>
                  <a:gd name="connsiteX4" fmla="*/ 87082 w 87081"/>
                  <a:gd name="connsiteY4" fmla="*/ 43541 h 87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1">
                    <a:moveTo>
                      <a:pt x="87082" y="43541"/>
                    </a:moveTo>
                    <a:cubicBezTo>
                      <a:pt x="87082" y="67588"/>
                      <a:pt x="67588" y="87082"/>
                      <a:pt x="43541" y="87082"/>
                    </a:cubicBezTo>
                    <a:cubicBezTo>
                      <a:pt x="19494" y="87082"/>
                      <a:pt x="1" y="67588"/>
                      <a:pt x="1" y="43541"/>
                    </a:cubicBezTo>
                    <a:cubicBezTo>
                      <a:pt x="1" y="19494"/>
                      <a:pt x="19495" y="0"/>
                      <a:pt x="43541" y="0"/>
                    </a:cubicBezTo>
                    <a:cubicBezTo>
                      <a:pt x="67588" y="0"/>
                      <a:pt x="87082" y="19494"/>
                      <a:pt x="87082" y="43541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42" name="任意多边形: 形状 641"/>
              <p:cNvSpPr/>
              <p:nvPr/>
            </p:nvSpPr>
            <p:spPr>
              <a:xfrm>
                <a:off x="9211688" y="370118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8"/>
                      <a:pt x="67647" y="87083"/>
                      <a:pt x="43541" y="87083"/>
                    </a:cubicBezTo>
                    <a:cubicBezTo>
                      <a:pt x="19434" y="87083"/>
                      <a:pt x="0" y="67648"/>
                      <a:pt x="0" y="43542"/>
                    </a:cubicBezTo>
                    <a:cubicBezTo>
                      <a:pt x="0" y="19436"/>
                      <a:pt x="19434" y="1"/>
                      <a:pt x="43541" y="1"/>
                    </a:cubicBezTo>
                    <a:cubicBezTo>
                      <a:pt x="67460" y="-186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43" name="任意多边形: 形状 642"/>
              <p:cNvSpPr/>
              <p:nvPr/>
            </p:nvSpPr>
            <p:spPr>
              <a:xfrm>
                <a:off x="9448079" y="370118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8"/>
                      <a:pt x="67647" y="87083"/>
                      <a:pt x="43541" y="87083"/>
                    </a:cubicBezTo>
                    <a:cubicBezTo>
                      <a:pt x="19435" y="87083"/>
                      <a:pt x="0" y="67648"/>
                      <a:pt x="0" y="43542"/>
                    </a:cubicBezTo>
                    <a:cubicBezTo>
                      <a:pt x="0" y="19436"/>
                      <a:pt x="19435" y="1"/>
                      <a:pt x="43541" y="1"/>
                    </a:cubicBezTo>
                    <a:cubicBezTo>
                      <a:pt x="67647" y="-186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44" name="任意多边形: 形状 643"/>
              <p:cNvSpPr/>
              <p:nvPr/>
            </p:nvSpPr>
            <p:spPr>
              <a:xfrm>
                <a:off x="9684470" y="370118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8"/>
                      <a:pt x="67647" y="87083"/>
                      <a:pt x="43541" y="87083"/>
                    </a:cubicBezTo>
                    <a:cubicBezTo>
                      <a:pt x="19435" y="87083"/>
                      <a:pt x="0" y="67648"/>
                      <a:pt x="0" y="43542"/>
                    </a:cubicBezTo>
                    <a:cubicBezTo>
                      <a:pt x="0" y="19436"/>
                      <a:pt x="19435" y="1"/>
                      <a:pt x="43541" y="1"/>
                    </a:cubicBezTo>
                    <a:cubicBezTo>
                      <a:pt x="67647" y="-186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45" name="任意多边形: 形状 644"/>
              <p:cNvSpPr/>
              <p:nvPr/>
            </p:nvSpPr>
            <p:spPr>
              <a:xfrm>
                <a:off x="9920860" y="370118"/>
                <a:ext cx="87081" cy="87082"/>
              </a:xfrm>
              <a:custGeom>
                <a:avLst/>
                <a:gdLst>
                  <a:gd name="connsiteX0" fmla="*/ 87082 w 87081"/>
                  <a:gd name="connsiteY0" fmla="*/ 43542 h 87082"/>
                  <a:gd name="connsiteX1" fmla="*/ 43541 w 87081"/>
                  <a:gd name="connsiteY1" fmla="*/ 87083 h 87082"/>
                  <a:gd name="connsiteX2" fmla="*/ 0 w 87081"/>
                  <a:gd name="connsiteY2" fmla="*/ 43542 h 87082"/>
                  <a:gd name="connsiteX3" fmla="*/ 43541 w 87081"/>
                  <a:gd name="connsiteY3" fmla="*/ 1 h 87082"/>
                  <a:gd name="connsiteX4" fmla="*/ 87082 w 87081"/>
                  <a:gd name="connsiteY4" fmla="*/ 43542 h 870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081" h="87082">
                    <a:moveTo>
                      <a:pt x="87082" y="43542"/>
                    </a:moveTo>
                    <a:cubicBezTo>
                      <a:pt x="87082" y="67648"/>
                      <a:pt x="67647" y="87083"/>
                      <a:pt x="43541" y="87083"/>
                    </a:cubicBezTo>
                    <a:cubicBezTo>
                      <a:pt x="19435" y="87083"/>
                      <a:pt x="0" y="67648"/>
                      <a:pt x="0" y="43542"/>
                    </a:cubicBezTo>
                    <a:cubicBezTo>
                      <a:pt x="0" y="19436"/>
                      <a:pt x="19435" y="1"/>
                      <a:pt x="43541" y="1"/>
                    </a:cubicBezTo>
                    <a:cubicBezTo>
                      <a:pt x="67647" y="-186"/>
                      <a:pt x="87082" y="19436"/>
                      <a:pt x="87082" y="43542"/>
                    </a:cubicBezTo>
                    <a:close/>
                  </a:path>
                </a:pathLst>
              </a:custGeom>
              <a:solidFill>
                <a:srgbClr val="3F4D9B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1405255" y="1772920"/>
            <a:ext cx="10321290" cy="368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"Kura metode atgrie</a:t>
            </a:r>
            <a:r>
              <a:rPr lang="" altLang="en-US" dirty="0">
                <a:solidFill>
                  <a:schemeClr val="accent1">
                    <a:lumMod val="50000"/>
                  </a:schemeClr>
                </a:solidFill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ž</a:t>
            </a: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 simbola virknes (String) garumu?"</a:t>
            </a:r>
            <a:endParaRPr lang="en-US" altLang="en-US" dirty="0">
              <a:solidFill>
                <a:schemeClr val="accent1">
                  <a:lumMod val="50000"/>
                </a:schemeClr>
              </a:solidFill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"Kāds būs koda `"Java".charAt(1)` izpildes rezultāts?"</a:t>
            </a:r>
            <a:endParaRPr lang="en-US" altLang="en-US" dirty="0">
              <a:solidFill>
                <a:schemeClr val="accent1">
                  <a:lumMod val="50000"/>
                </a:schemeClr>
              </a:solidFill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"Kura metode ir ieteicamā, lai salīdzinātu divu String objektu saturu?"</a:t>
            </a:r>
            <a:endParaRPr lang="en-US" altLang="en-US" dirty="0">
              <a:solidFill>
                <a:schemeClr val="accent1">
                  <a:lumMod val="50000"/>
                </a:schemeClr>
              </a:solidFill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"Kāds būs rezultāts, izpildot `"Programma".substring(3, 7)`?"</a:t>
            </a:r>
            <a:endParaRPr lang="en-US" altLang="en-US" dirty="0">
              <a:solidFill>
                <a:schemeClr val="accent1">
                  <a:lumMod val="50000"/>
                </a:schemeClr>
              </a:solidFill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"Kura metode pārveidos visus virknes burtus par lielajiem burtiem?"</a:t>
            </a:r>
            <a:endParaRPr lang="en-US" altLang="en-US" dirty="0">
              <a:solidFill>
                <a:schemeClr val="accent1">
                  <a:lumMod val="50000"/>
                </a:schemeClr>
              </a:solidFill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"Kāda vērtība tiks atgriezta, ja metode `indexOf()` neatradīs meklēto simbolu virknē?"</a:t>
            </a:r>
            <a:endParaRPr lang="en-US" altLang="en-US" dirty="0">
              <a:solidFill>
                <a:schemeClr val="accent1">
                  <a:lumMod val="50000"/>
                </a:schemeClr>
              </a:solidFill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"Ko dara metode `trim()`?"</a:t>
            </a:r>
            <a:endParaRPr lang="en-US" altLang="en-US" dirty="0">
              <a:solidFill>
                <a:schemeClr val="accent1">
                  <a:lumMod val="50000"/>
                </a:schemeClr>
              </a:solidFill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"Kas ir galvenā `String` objektu iezīme Javā?"</a:t>
            </a:r>
            <a:endParaRPr lang="en-US" altLang="en-US" dirty="0">
              <a:solidFill>
                <a:schemeClr val="accent1">
                  <a:lumMod val="50000"/>
                </a:schemeClr>
              </a:solidFill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"Kura metode pārbauda, vai virkne sākas ar noteiktu prefiksu?"</a:t>
            </a:r>
            <a:endParaRPr lang="en-US" altLang="en-US" dirty="0">
              <a:solidFill>
                <a:schemeClr val="accent1">
                  <a:lumMod val="50000"/>
                </a:schemeClr>
              </a:solidFill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>
              <a:lnSpc>
                <a:spcPct val="130000"/>
              </a:lnSpc>
            </a:pPr>
            <a:r>
              <a:rPr lang="en-US" altLang="en-US" dirty="0">
                <a:solidFill>
                  <a:schemeClr val="accent1">
                    <a:lumMod val="50000"/>
                  </a:schemeClr>
                </a:solidFill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"Kāds būs koda `String s = "Sveiki!"; s.replace('i', 'a'); System.out.println(s);` izpildes rezultāts?"</a:t>
            </a:r>
            <a:endParaRPr lang="en-US" altLang="en-US" dirty="0">
              <a:solidFill>
                <a:schemeClr val="accent1">
                  <a:lumMod val="50000"/>
                </a:schemeClr>
              </a:solidFill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/>
        </p:nvSpPr>
        <p:spPr>
          <a:xfrm>
            <a:off x="-1132477" y="-1079498"/>
            <a:ext cx="8563598" cy="2958624"/>
          </a:xfrm>
          <a:custGeom>
            <a:avLst/>
            <a:gdLst>
              <a:gd name="connsiteX0" fmla="*/ 2098102 w 8563598"/>
              <a:gd name="connsiteY0" fmla="*/ 2445394 h 2958624"/>
              <a:gd name="connsiteX1" fmla="*/ 2867714 w 8563598"/>
              <a:gd name="connsiteY1" fmla="*/ 1830412 h 2958624"/>
              <a:gd name="connsiteX2" fmla="*/ 4405635 w 8563598"/>
              <a:gd name="connsiteY2" fmla="*/ 1846620 h 2958624"/>
              <a:gd name="connsiteX3" fmla="*/ 5936849 w 8563598"/>
              <a:gd name="connsiteY3" fmla="*/ 1810664 h 2958624"/>
              <a:gd name="connsiteX4" fmla="*/ 6575677 w 8563598"/>
              <a:gd name="connsiteY4" fmla="*/ 1397261 h 2958624"/>
              <a:gd name="connsiteX5" fmla="*/ 7822408 w 8563598"/>
              <a:gd name="connsiteY5" fmla="*/ 1502521 h 2958624"/>
              <a:gd name="connsiteX6" fmla="*/ 8502595 w 8563598"/>
              <a:gd name="connsiteY6" fmla="*/ 1101786 h 2958624"/>
              <a:gd name="connsiteX7" fmla="*/ 8320578 w 8563598"/>
              <a:gd name="connsiteY7" fmla="*/ 371670 h 2958624"/>
              <a:gd name="connsiteX8" fmla="*/ 7920403 w 8563598"/>
              <a:gd name="connsiteY8" fmla="*/ 269949 h 2958624"/>
              <a:gd name="connsiteX9" fmla="*/ 1347306 w 8563598"/>
              <a:gd name="connsiteY9" fmla="*/ 249270 h 2958624"/>
              <a:gd name="connsiteX10" fmla="*/ 489387 w 8563598"/>
              <a:gd name="connsiteY10" fmla="*/ 627835 h 2958624"/>
              <a:gd name="connsiteX11" fmla="*/ 147524 w 8563598"/>
              <a:gd name="connsiteY11" fmla="*/ 1396888 h 2958624"/>
              <a:gd name="connsiteX12" fmla="*/ 7052 w 8563598"/>
              <a:gd name="connsiteY12" fmla="*/ 2253130 h 2958624"/>
              <a:gd name="connsiteX13" fmla="*/ 2098102 w 8563598"/>
              <a:gd name="connsiteY13" fmla="*/ 2445394 h 295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63598" h="2958624">
                <a:moveTo>
                  <a:pt x="2098102" y="2445394"/>
                </a:moveTo>
                <a:cubicBezTo>
                  <a:pt x="2355757" y="2240089"/>
                  <a:pt x="2571495" y="1974796"/>
                  <a:pt x="2867714" y="1830412"/>
                </a:cubicBezTo>
                <a:cubicBezTo>
                  <a:pt x="3338313" y="1600888"/>
                  <a:pt x="3896100" y="1725897"/>
                  <a:pt x="4405635" y="1846620"/>
                </a:cubicBezTo>
                <a:cubicBezTo>
                  <a:pt x="4915170" y="1967344"/>
                  <a:pt x="5483018" y="2071672"/>
                  <a:pt x="5936849" y="1810664"/>
                </a:cubicBezTo>
                <a:cubicBezTo>
                  <a:pt x="6157616" y="1683606"/>
                  <a:pt x="6333858" y="1477370"/>
                  <a:pt x="6575677" y="1397261"/>
                </a:cubicBezTo>
                <a:cubicBezTo>
                  <a:pt x="6975666" y="1264800"/>
                  <a:pt x="7401366" y="1518357"/>
                  <a:pt x="7822408" y="1502521"/>
                </a:cubicBezTo>
                <a:cubicBezTo>
                  <a:pt x="8098321" y="1492274"/>
                  <a:pt x="8377960" y="1348077"/>
                  <a:pt x="8502595" y="1101786"/>
                </a:cubicBezTo>
                <a:cubicBezTo>
                  <a:pt x="8627417" y="855495"/>
                  <a:pt x="8557740" y="513073"/>
                  <a:pt x="8320578" y="371670"/>
                </a:cubicBezTo>
                <a:cubicBezTo>
                  <a:pt x="8201345" y="300503"/>
                  <a:pt x="8058452" y="284481"/>
                  <a:pt x="7920403" y="269949"/>
                </a:cubicBezTo>
                <a:cubicBezTo>
                  <a:pt x="5732103" y="38935"/>
                  <a:pt x="3503003" y="-190030"/>
                  <a:pt x="1347306" y="249270"/>
                </a:cubicBezTo>
                <a:cubicBezTo>
                  <a:pt x="1036183" y="312612"/>
                  <a:pt x="710155" y="399615"/>
                  <a:pt x="489387" y="627835"/>
                </a:cubicBezTo>
                <a:cubicBezTo>
                  <a:pt x="291535" y="832208"/>
                  <a:pt x="208631" y="1119298"/>
                  <a:pt x="147524" y="1396888"/>
                </a:cubicBezTo>
                <a:cubicBezTo>
                  <a:pt x="85299" y="1679508"/>
                  <a:pt x="38351" y="1965481"/>
                  <a:pt x="7052" y="2253130"/>
                </a:cubicBezTo>
                <a:cubicBezTo>
                  <a:pt x="-123545" y="3453099"/>
                  <a:pt x="1596764" y="2844638"/>
                  <a:pt x="2098102" y="2445394"/>
                </a:cubicBezTo>
                <a:close/>
              </a:path>
            </a:pathLst>
          </a:custGeom>
          <a:solidFill>
            <a:schemeClr val="accent3"/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-752683" y="-746794"/>
            <a:ext cx="5751410" cy="2173616"/>
          </a:xfrm>
          <a:custGeom>
            <a:avLst/>
            <a:gdLst>
              <a:gd name="connsiteX0" fmla="*/ 1025079 w 5751410"/>
              <a:gd name="connsiteY0" fmla="*/ 1836218 h 2173616"/>
              <a:gd name="connsiteX1" fmla="*/ 1446680 w 5751410"/>
              <a:gd name="connsiteY1" fmla="*/ 1261664 h 2173616"/>
              <a:gd name="connsiteX2" fmla="*/ 2671986 w 5751410"/>
              <a:gd name="connsiteY2" fmla="*/ 888315 h 2173616"/>
              <a:gd name="connsiteX3" fmla="*/ 3959517 w 5751410"/>
              <a:gd name="connsiteY3" fmla="*/ 1206146 h 2173616"/>
              <a:gd name="connsiteX4" fmla="*/ 5266237 w 5751410"/>
              <a:gd name="connsiteY4" fmla="*/ 1223658 h 2173616"/>
              <a:gd name="connsiteX5" fmla="*/ 5747640 w 5751410"/>
              <a:gd name="connsiteY5" fmla="*/ 719712 h 2173616"/>
              <a:gd name="connsiteX6" fmla="*/ 5391059 w 5751410"/>
              <a:gd name="connsiteY6" fmla="*/ 134911 h 2173616"/>
              <a:gd name="connsiteX7" fmla="*/ 4679946 w 5751410"/>
              <a:gd name="connsiteY7" fmla="*/ 2264 h 2173616"/>
              <a:gd name="connsiteX8" fmla="*/ 1232806 w 5751410"/>
              <a:gd name="connsiteY8" fmla="*/ 320281 h 2173616"/>
              <a:gd name="connsiteX9" fmla="*/ 421834 w 5751410"/>
              <a:gd name="connsiteY9" fmla="*/ 591723 h 2173616"/>
              <a:gd name="connsiteX10" fmla="*/ 53143 w 5751410"/>
              <a:gd name="connsiteY10" fmla="*/ 1265576 h 2173616"/>
              <a:gd name="connsiteX11" fmla="*/ 147226 w 5751410"/>
              <a:gd name="connsiteY11" fmla="*/ 2129457 h 2173616"/>
              <a:gd name="connsiteX12" fmla="*/ 1025079 w 5751410"/>
              <a:gd name="connsiteY12" fmla="*/ 1836218 h 217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51410" h="2173616">
                <a:moveTo>
                  <a:pt x="1025079" y="1836218"/>
                </a:moveTo>
                <a:cubicBezTo>
                  <a:pt x="1187721" y="1662585"/>
                  <a:pt x="1284784" y="1435856"/>
                  <a:pt x="1446680" y="1261664"/>
                </a:cubicBezTo>
                <a:cubicBezTo>
                  <a:pt x="1748116" y="937499"/>
                  <a:pt x="2231569" y="843789"/>
                  <a:pt x="2671986" y="888315"/>
                </a:cubicBezTo>
                <a:cubicBezTo>
                  <a:pt x="3112403" y="932841"/>
                  <a:pt x="3531209" y="1094365"/>
                  <a:pt x="3959517" y="1206146"/>
                </a:cubicBezTo>
                <a:cubicBezTo>
                  <a:pt x="4387825" y="1317927"/>
                  <a:pt x="4851529" y="1378475"/>
                  <a:pt x="5266237" y="1223658"/>
                </a:cubicBezTo>
                <a:cubicBezTo>
                  <a:pt x="5495015" y="1138146"/>
                  <a:pt x="5715783" y="961904"/>
                  <a:pt x="5747640" y="719712"/>
                </a:cubicBezTo>
                <a:cubicBezTo>
                  <a:pt x="5779312" y="478451"/>
                  <a:pt x="5607169" y="246506"/>
                  <a:pt x="5391059" y="134911"/>
                </a:cubicBezTo>
                <a:cubicBezTo>
                  <a:pt x="5174763" y="23317"/>
                  <a:pt x="4923070" y="7295"/>
                  <a:pt x="4679946" y="2264"/>
                </a:cubicBezTo>
                <a:cubicBezTo>
                  <a:pt x="3524875" y="-21768"/>
                  <a:pt x="2375580" y="149629"/>
                  <a:pt x="1232806" y="320281"/>
                </a:cubicBezTo>
                <a:cubicBezTo>
                  <a:pt x="947391" y="362944"/>
                  <a:pt x="647446" y="411755"/>
                  <a:pt x="421834" y="591723"/>
                </a:cubicBezTo>
                <a:cubicBezTo>
                  <a:pt x="217089" y="754737"/>
                  <a:pt x="100837" y="1008480"/>
                  <a:pt x="53143" y="1265576"/>
                </a:cubicBezTo>
                <a:cubicBezTo>
                  <a:pt x="14393" y="1474234"/>
                  <a:pt x="-81180" y="1994947"/>
                  <a:pt x="147226" y="2129457"/>
                </a:cubicBezTo>
                <a:cubicBezTo>
                  <a:pt x="400782" y="2279057"/>
                  <a:pt x="857594" y="2015067"/>
                  <a:pt x="1025079" y="183621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-674948" y="-480540"/>
            <a:ext cx="8306320" cy="2695663"/>
          </a:xfrm>
          <a:custGeom>
            <a:avLst/>
            <a:gdLst>
              <a:gd name="connsiteX0" fmla="*/ 0 w 8306320"/>
              <a:gd name="connsiteY0" fmla="*/ 2687215 h 2695663"/>
              <a:gd name="connsiteX1" fmla="*/ 1524507 w 8306320"/>
              <a:gd name="connsiteY1" fmla="*/ 2233757 h 2695663"/>
              <a:gd name="connsiteX2" fmla="*/ 2474273 w 8306320"/>
              <a:gd name="connsiteY2" fmla="*/ 1452594 h 2695663"/>
              <a:gd name="connsiteX3" fmla="*/ 4050199 w 8306320"/>
              <a:gd name="connsiteY3" fmla="*/ 1466567 h 2695663"/>
              <a:gd name="connsiteX4" fmla="*/ 5626870 w 8306320"/>
              <a:gd name="connsiteY4" fmla="*/ 1489482 h 2695663"/>
              <a:gd name="connsiteX5" fmla="*/ 6590608 w 8306320"/>
              <a:gd name="connsiteY5" fmla="*/ 1007706 h 2695663"/>
              <a:gd name="connsiteX6" fmla="*/ 7460265 w 8306320"/>
              <a:gd name="connsiteY6" fmla="*/ 1160659 h 2695663"/>
              <a:gd name="connsiteX7" fmla="*/ 8169888 w 8306320"/>
              <a:gd name="connsiteY7" fmla="*/ 795508 h 2695663"/>
              <a:gd name="connsiteX8" fmla="*/ 8235466 w 8306320"/>
              <a:gd name="connsiteY8" fmla="*/ 0 h 269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6320" h="2695663">
                <a:moveTo>
                  <a:pt x="0" y="2687215"/>
                </a:moveTo>
                <a:cubicBezTo>
                  <a:pt x="540834" y="2736213"/>
                  <a:pt x="1098248" y="2570404"/>
                  <a:pt x="1524507" y="2233757"/>
                </a:cubicBezTo>
                <a:cubicBezTo>
                  <a:pt x="1847554" y="1978710"/>
                  <a:pt x="2102042" y="1628090"/>
                  <a:pt x="2474273" y="1452594"/>
                </a:cubicBezTo>
                <a:cubicBezTo>
                  <a:pt x="2959216" y="1224002"/>
                  <a:pt x="3528740" y="1342490"/>
                  <a:pt x="4050199" y="1466567"/>
                </a:cubicBezTo>
                <a:cubicBezTo>
                  <a:pt x="4571657" y="1590644"/>
                  <a:pt x="5139504" y="1712485"/>
                  <a:pt x="5626870" y="1489482"/>
                </a:cubicBezTo>
                <a:cubicBezTo>
                  <a:pt x="5956624" y="1338577"/>
                  <a:pt x="6229183" y="1036955"/>
                  <a:pt x="6590608" y="1007706"/>
                </a:cubicBezTo>
                <a:cubicBezTo>
                  <a:pt x="6885338" y="983859"/>
                  <a:pt x="7164790" y="1151344"/>
                  <a:pt x="7460265" y="1160659"/>
                </a:cubicBezTo>
                <a:cubicBezTo>
                  <a:pt x="7737854" y="1169415"/>
                  <a:pt x="8015630" y="1026522"/>
                  <a:pt x="8169888" y="795508"/>
                </a:cubicBezTo>
                <a:cubicBezTo>
                  <a:pt x="8324145" y="564494"/>
                  <a:pt x="8349855" y="253184"/>
                  <a:pt x="8235466" y="0"/>
                </a:cubicBezTo>
              </a:path>
            </a:pathLst>
          </a:custGeom>
          <a:noFill/>
          <a:ln w="18620" cap="flat">
            <a:solidFill>
              <a:srgbClr val="7EC6F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9950919" y="-751479"/>
            <a:ext cx="3070660" cy="1912639"/>
          </a:xfrm>
          <a:custGeom>
            <a:avLst/>
            <a:gdLst>
              <a:gd name="connsiteX0" fmla="*/ 911795 w 3070660"/>
              <a:gd name="connsiteY0" fmla="*/ 1080233 h 1912639"/>
              <a:gd name="connsiteX1" fmla="*/ 1398228 w 3070660"/>
              <a:gd name="connsiteY1" fmla="*/ 1088431 h 1912639"/>
              <a:gd name="connsiteX2" fmla="*/ 1830076 w 3070660"/>
              <a:gd name="connsiteY2" fmla="*/ 1281439 h 1912639"/>
              <a:gd name="connsiteX3" fmla="*/ 2047863 w 3070660"/>
              <a:gd name="connsiteY3" fmla="*/ 1737133 h 1912639"/>
              <a:gd name="connsiteX4" fmla="*/ 2658186 w 3070660"/>
              <a:gd name="connsiteY4" fmla="*/ 1861024 h 1912639"/>
              <a:gd name="connsiteX5" fmla="*/ 3045508 w 3070660"/>
              <a:gd name="connsiteY5" fmla="*/ 1335280 h 1912639"/>
              <a:gd name="connsiteX6" fmla="*/ 2576214 w 3070660"/>
              <a:gd name="connsiteY6" fmla="*/ 212440 h 1912639"/>
              <a:gd name="connsiteX7" fmla="*/ 1561429 w 3070660"/>
              <a:gd name="connsiteY7" fmla="*/ 11234 h 1912639"/>
              <a:gd name="connsiteX8" fmla="*/ 40276 w 3070660"/>
              <a:gd name="connsiteY8" fmla="*/ 269076 h 1912639"/>
              <a:gd name="connsiteX9" fmla="*/ 911795 w 3070660"/>
              <a:gd name="connsiteY9" fmla="*/ 1080233 h 191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660" h="1912639">
                <a:moveTo>
                  <a:pt x="911795" y="1080233"/>
                </a:moveTo>
                <a:cubicBezTo>
                  <a:pt x="1073319" y="1094951"/>
                  <a:pt x="1236518" y="1075390"/>
                  <a:pt x="1398228" y="1088431"/>
                </a:cubicBezTo>
                <a:cubicBezTo>
                  <a:pt x="1559939" y="1101472"/>
                  <a:pt x="1729287" y="1154381"/>
                  <a:pt x="1830076" y="1281439"/>
                </a:cubicBezTo>
                <a:cubicBezTo>
                  <a:pt x="1935336" y="1413900"/>
                  <a:pt x="1947073" y="1601319"/>
                  <a:pt x="2047863" y="1737133"/>
                </a:cubicBezTo>
                <a:cubicBezTo>
                  <a:pt x="2181999" y="1918032"/>
                  <a:pt x="2455305" y="1958646"/>
                  <a:pt x="2658186" y="1861024"/>
                </a:cubicBezTo>
                <a:cubicBezTo>
                  <a:pt x="2861069" y="1763588"/>
                  <a:pt x="2994275" y="1554558"/>
                  <a:pt x="3045508" y="1335280"/>
                </a:cubicBezTo>
                <a:cubicBezTo>
                  <a:pt x="3144062" y="913307"/>
                  <a:pt x="2945836" y="438797"/>
                  <a:pt x="2576214" y="212440"/>
                </a:cubicBezTo>
                <a:cubicBezTo>
                  <a:pt x="2278132" y="29865"/>
                  <a:pt x="1910931" y="8999"/>
                  <a:pt x="1561429" y="11234"/>
                </a:cubicBezTo>
                <a:cubicBezTo>
                  <a:pt x="1220310" y="13470"/>
                  <a:pt x="239619" y="-86201"/>
                  <a:pt x="40276" y="269076"/>
                </a:cubicBezTo>
                <a:cubicBezTo>
                  <a:pt x="-187944" y="676704"/>
                  <a:pt x="615016" y="1053033"/>
                  <a:pt x="911795" y="1080233"/>
                </a:cubicBezTo>
                <a:close/>
              </a:path>
            </a:pathLst>
          </a:custGeom>
          <a:solidFill>
            <a:schemeClr val="accent3"/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9788312" y="-435455"/>
            <a:ext cx="3016596" cy="1821144"/>
          </a:xfrm>
          <a:custGeom>
            <a:avLst/>
            <a:gdLst>
              <a:gd name="connsiteX0" fmla="*/ 0 w 3016596"/>
              <a:gd name="connsiteY0" fmla="*/ 0 h 1821144"/>
              <a:gd name="connsiteX1" fmla="*/ 787311 w 3016596"/>
              <a:gd name="connsiteY1" fmla="*/ 897974 h 1821144"/>
              <a:gd name="connsiteX2" fmla="*/ 1767630 w 3016596"/>
              <a:gd name="connsiteY2" fmla="*/ 1102347 h 1821144"/>
              <a:gd name="connsiteX3" fmla="*/ 2204508 w 3016596"/>
              <a:gd name="connsiteY3" fmla="*/ 1653055 h 1821144"/>
              <a:gd name="connsiteX4" fmla="*/ 3016597 w 3016596"/>
              <a:gd name="connsiteY4" fmla="*/ 1709504 h 182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596" h="1821144">
                <a:moveTo>
                  <a:pt x="0" y="0"/>
                </a:moveTo>
                <a:cubicBezTo>
                  <a:pt x="41731" y="422905"/>
                  <a:pt x="373535" y="801283"/>
                  <a:pt x="787311" y="897974"/>
                </a:cubicBezTo>
                <a:cubicBezTo>
                  <a:pt x="1116692" y="974917"/>
                  <a:pt x="1499356" y="896297"/>
                  <a:pt x="1767630" y="1102347"/>
                </a:cubicBezTo>
                <a:cubicBezTo>
                  <a:pt x="1954305" y="1245613"/>
                  <a:pt x="2032366" y="1492649"/>
                  <a:pt x="2204508" y="1653055"/>
                </a:cubicBezTo>
                <a:cubicBezTo>
                  <a:pt x="2419313" y="1853142"/>
                  <a:pt x="2776268" y="1877921"/>
                  <a:pt x="3016597" y="1709504"/>
                </a:cubicBezTo>
              </a:path>
            </a:pathLst>
          </a:custGeom>
          <a:noFill/>
          <a:ln w="18620" cap="flat">
            <a:solidFill>
              <a:srgbClr val="7EC6F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-1043374" y="5738567"/>
            <a:ext cx="2783134" cy="2154410"/>
          </a:xfrm>
          <a:custGeom>
            <a:avLst/>
            <a:gdLst>
              <a:gd name="connsiteX0" fmla="*/ 1215913 w 2783134"/>
              <a:gd name="connsiteY0" fmla="*/ 204387 h 2154410"/>
              <a:gd name="connsiteX1" fmla="*/ 1772583 w 2783134"/>
              <a:gd name="connsiteY1" fmla="*/ 798130 h 2154410"/>
              <a:gd name="connsiteX2" fmla="*/ 2511828 w 2783134"/>
              <a:gd name="connsiteY2" fmla="*/ 904508 h 2154410"/>
              <a:gd name="connsiteX3" fmla="*/ 2757001 w 2783134"/>
              <a:gd name="connsiteY3" fmla="*/ 1548740 h 2154410"/>
              <a:gd name="connsiteX4" fmla="*/ 2232375 w 2783134"/>
              <a:gd name="connsiteY4" fmla="*/ 2052872 h 2154410"/>
              <a:gd name="connsiteX5" fmla="*/ 1490708 w 2783134"/>
              <a:gd name="connsiteY5" fmla="*/ 2154406 h 2154410"/>
              <a:gd name="connsiteX6" fmla="*/ 289249 w 2783134"/>
              <a:gd name="connsiteY6" fmla="*/ 1799688 h 2154410"/>
              <a:gd name="connsiteX7" fmla="*/ 4393 w 2783134"/>
              <a:gd name="connsiteY7" fmla="*/ 937298 h 2154410"/>
              <a:gd name="connsiteX8" fmla="*/ 394509 w 2783134"/>
              <a:gd name="connsiteY8" fmla="*/ 68201 h 2154410"/>
              <a:gd name="connsiteX9" fmla="*/ 1215913 w 2783134"/>
              <a:gd name="connsiteY9" fmla="*/ 204387 h 215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3134" h="2154410">
                <a:moveTo>
                  <a:pt x="1215913" y="204387"/>
                </a:moveTo>
                <a:cubicBezTo>
                  <a:pt x="1416560" y="391434"/>
                  <a:pt x="1520330" y="690448"/>
                  <a:pt x="1772583" y="798130"/>
                </a:cubicBezTo>
                <a:cubicBezTo>
                  <a:pt x="2003410" y="896684"/>
                  <a:pt x="2284726" y="797571"/>
                  <a:pt x="2511828" y="904508"/>
                </a:cubicBezTo>
                <a:cubicBezTo>
                  <a:pt x="2738929" y="1011446"/>
                  <a:pt x="2833571" y="1309715"/>
                  <a:pt x="2757001" y="1548740"/>
                </a:cubicBezTo>
                <a:cubicBezTo>
                  <a:pt x="2680617" y="1787765"/>
                  <a:pt x="2467115" y="1964192"/>
                  <a:pt x="2232375" y="2052872"/>
                </a:cubicBezTo>
                <a:cubicBezTo>
                  <a:pt x="1997635" y="2141552"/>
                  <a:pt x="1741656" y="2154220"/>
                  <a:pt x="1490708" y="2154406"/>
                </a:cubicBezTo>
                <a:cubicBezTo>
                  <a:pt x="1061655" y="2154966"/>
                  <a:pt x="591430" y="2104664"/>
                  <a:pt x="289249" y="1799688"/>
                </a:cubicBezTo>
                <a:cubicBezTo>
                  <a:pt x="69226" y="1577989"/>
                  <a:pt x="-21875" y="1248794"/>
                  <a:pt x="4393" y="937298"/>
                </a:cubicBezTo>
                <a:cubicBezTo>
                  <a:pt x="27122" y="666229"/>
                  <a:pt x="143561" y="209045"/>
                  <a:pt x="394509" y="68201"/>
                </a:cubicBezTo>
                <a:cubicBezTo>
                  <a:pt x="644340" y="-71899"/>
                  <a:pt x="1016943" y="18831"/>
                  <a:pt x="1215913" y="20438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-809644" y="5569865"/>
            <a:ext cx="2830582" cy="2363349"/>
          </a:xfrm>
          <a:custGeom>
            <a:avLst/>
            <a:gdLst>
              <a:gd name="connsiteX0" fmla="*/ 0 w 2830582"/>
              <a:gd name="connsiteY0" fmla="*/ 181012 h 2363349"/>
              <a:gd name="connsiteX1" fmla="*/ 1223630 w 2830582"/>
              <a:gd name="connsiteY1" fmla="*/ 249199 h 2363349"/>
              <a:gd name="connsiteX2" fmla="*/ 1799861 w 2830582"/>
              <a:gd name="connsiteY2" fmla="*/ 806613 h 2363349"/>
              <a:gd name="connsiteX3" fmla="*/ 2453593 w 2830582"/>
              <a:gd name="connsiteY3" fmla="*/ 906843 h 2363349"/>
              <a:gd name="connsiteX4" fmla="*/ 2829922 w 2830582"/>
              <a:gd name="connsiteY4" fmla="*/ 1583678 h 2363349"/>
              <a:gd name="connsiteX5" fmla="*/ 2574875 w 2830582"/>
              <a:gd name="connsiteY5" fmla="*/ 2363350 h 236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0582" h="2363349">
                <a:moveTo>
                  <a:pt x="0" y="181012"/>
                </a:moveTo>
                <a:cubicBezTo>
                  <a:pt x="355277" y="-84841"/>
                  <a:pt x="900210" y="-54287"/>
                  <a:pt x="1223630" y="249199"/>
                </a:cubicBezTo>
                <a:cubicBezTo>
                  <a:pt x="1420550" y="434010"/>
                  <a:pt x="1548353" y="708432"/>
                  <a:pt x="1799861" y="806613"/>
                </a:cubicBezTo>
                <a:cubicBezTo>
                  <a:pt x="2006283" y="887095"/>
                  <a:pt x="2247357" y="825988"/>
                  <a:pt x="2453593" y="906843"/>
                </a:cubicBezTo>
                <a:cubicBezTo>
                  <a:pt x="2710131" y="1007446"/>
                  <a:pt x="2841101" y="1308510"/>
                  <a:pt x="2829922" y="1583678"/>
                </a:cubicBezTo>
                <a:cubicBezTo>
                  <a:pt x="2818745" y="1859031"/>
                  <a:pt x="2695599" y="2115755"/>
                  <a:pt x="2574875" y="2363350"/>
                </a:cubicBezTo>
              </a:path>
            </a:pathLst>
          </a:custGeom>
          <a:noFill/>
          <a:ln w="18620" cap="flat">
            <a:solidFill>
              <a:srgbClr val="3F4D9B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6470519" y="4335245"/>
            <a:ext cx="6853647" cy="3431996"/>
          </a:xfrm>
          <a:custGeom>
            <a:avLst/>
            <a:gdLst>
              <a:gd name="connsiteX0" fmla="*/ 5432317 w 6853647"/>
              <a:gd name="connsiteY0" fmla="*/ 175981 h 3431996"/>
              <a:gd name="connsiteX1" fmla="*/ 5044437 w 6853647"/>
              <a:gd name="connsiteY1" fmla="*/ 832508 h 3431996"/>
              <a:gd name="connsiteX2" fmla="*/ 4511987 w 6853647"/>
              <a:gd name="connsiteY2" fmla="*/ 1004092 h 3431996"/>
              <a:gd name="connsiteX3" fmla="*/ 3943208 w 6853647"/>
              <a:gd name="connsiteY3" fmla="*/ 920815 h 3431996"/>
              <a:gd name="connsiteX4" fmla="*/ 2985430 w 6853647"/>
              <a:gd name="connsiteY4" fmla="*/ 1132640 h 3431996"/>
              <a:gd name="connsiteX5" fmla="*/ 2551721 w 6853647"/>
              <a:gd name="connsiteY5" fmla="*/ 1598022 h 3431996"/>
              <a:gd name="connsiteX6" fmla="*/ 1899478 w 6853647"/>
              <a:gd name="connsiteY6" fmla="*/ 1774077 h 3431996"/>
              <a:gd name="connsiteX7" fmla="*/ 1213143 w 6853647"/>
              <a:gd name="connsiteY7" fmla="*/ 1726570 h 3431996"/>
              <a:gd name="connsiteX8" fmla="*/ 306971 w 6853647"/>
              <a:gd name="connsiteY8" fmla="*/ 2000806 h 3431996"/>
              <a:gd name="connsiteX9" fmla="*/ 43541 w 6853647"/>
              <a:gd name="connsiteY9" fmla="*/ 2867109 h 3431996"/>
              <a:gd name="connsiteX10" fmla="*/ 563882 w 6853647"/>
              <a:gd name="connsiteY10" fmla="*/ 3326342 h 3431996"/>
              <a:gd name="connsiteX11" fmla="*/ 1269406 w 6853647"/>
              <a:gd name="connsiteY11" fmla="*/ 3425641 h 3431996"/>
              <a:gd name="connsiteX12" fmla="*/ 3822485 w 6853647"/>
              <a:gd name="connsiteY12" fmla="*/ 3358945 h 3431996"/>
              <a:gd name="connsiteX13" fmla="*/ 5702641 w 6853647"/>
              <a:gd name="connsiteY13" fmla="*/ 3259460 h 3431996"/>
              <a:gd name="connsiteX14" fmla="*/ 6543234 w 6853647"/>
              <a:gd name="connsiteY14" fmla="*/ 3007580 h 3431996"/>
              <a:gd name="connsiteX15" fmla="*/ 6809832 w 6853647"/>
              <a:gd name="connsiteY15" fmla="*/ 2352916 h 3431996"/>
              <a:gd name="connsiteX16" fmla="*/ 6627257 w 6853647"/>
              <a:gd name="connsiteY16" fmla="*/ 423390 h 3431996"/>
              <a:gd name="connsiteX17" fmla="*/ 5432317 w 6853647"/>
              <a:gd name="connsiteY17" fmla="*/ 175981 h 343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53647" h="3431996">
                <a:moveTo>
                  <a:pt x="5432317" y="175981"/>
                </a:moveTo>
                <a:cubicBezTo>
                  <a:pt x="5249742" y="355390"/>
                  <a:pt x="5226826" y="652914"/>
                  <a:pt x="5044437" y="832508"/>
                </a:cubicBezTo>
                <a:cubicBezTo>
                  <a:pt x="4907878" y="967018"/>
                  <a:pt x="4703505" y="1010799"/>
                  <a:pt x="4511987" y="1004092"/>
                </a:cubicBezTo>
                <a:cubicBezTo>
                  <a:pt x="4320283" y="997385"/>
                  <a:pt x="4133049" y="947084"/>
                  <a:pt x="3943208" y="920815"/>
                </a:cubicBezTo>
                <a:cubicBezTo>
                  <a:pt x="3609356" y="874612"/>
                  <a:pt x="3241223" y="912990"/>
                  <a:pt x="2985430" y="1132640"/>
                </a:cubicBezTo>
                <a:cubicBezTo>
                  <a:pt x="2824280" y="1271062"/>
                  <a:pt x="2721068" y="1469660"/>
                  <a:pt x="2551721" y="1598022"/>
                </a:cubicBezTo>
                <a:cubicBezTo>
                  <a:pt x="2368772" y="1736444"/>
                  <a:pt x="2128816" y="1776685"/>
                  <a:pt x="1899478" y="1774077"/>
                </a:cubicBezTo>
                <a:cubicBezTo>
                  <a:pt x="1670141" y="1771469"/>
                  <a:pt x="1442480" y="1730855"/>
                  <a:pt x="1213143" y="1726570"/>
                </a:cubicBezTo>
                <a:cubicBezTo>
                  <a:pt x="890841" y="1720608"/>
                  <a:pt x="554380" y="1794011"/>
                  <a:pt x="306971" y="2000806"/>
                </a:cubicBezTo>
                <a:cubicBezTo>
                  <a:pt x="59563" y="2207601"/>
                  <a:pt x="-74761" y="2566977"/>
                  <a:pt x="43541" y="2867109"/>
                </a:cubicBezTo>
                <a:cubicBezTo>
                  <a:pt x="131103" y="3088994"/>
                  <a:pt x="339015" y="3246233"/>
                  <a:pt x="563882" y="3326342"/>
                </a:cubicBezTo>
                <a:cubicBezTo>
                  <a:pt x="788561" y="3406266"/>
                  <a:pt x="1030940" y="3418934"/>
                  <a:pt x="1269406" y="3425641"/>
                </a:cubicBezTo>
                <a:cubicBezTo>
                  <a:pt x="2120618" y="3448929"/>
                  <a:pt x="2972204" y="3404030"/>
                  <a:pt x="3822485" y="3358945"/>
                </a:cubicBezTo>
                <a:cubicBezTo>
                  <a:pt x="4449203" y="3325783"/>
                  <a:pt x="5075922" y="3292622"/>
                  <a:pt x="5702641" y="3259460"/>
                </a:cubicBezTo>
                <a:cubicBezTo>
                  <a:pt x="6001655" y="3243624"/>
                  <a:pt x="6328614" y="3216051"/>
                  <a:pt x="6543234" y="3007580"/>
                </a:cubicBezTo>
                <a:cubicBezTo>
                  <a:pt x="6715377" y="2840281"/>
                  <a:pt x="6776670" y="2590823"/>
                  <a:pt x="6809832" y="2352916"/>
                </a:cubicBezTo>
                <a:cubicBezTo>
                  <a:pt x="6896648" y="1729551"/>
                  <a:pt x="6863673" y="1013966"/>
                  <a:pt x="6627257" y="423390"/>
                </a:cubicBezTo>
                <a:cubicBezTo>
                  <a:pt x="6459026" y="2534"/>
                  <a:pt x="5764121" y="-150047"/>
                  <a:pt x="5432317" y="175981"/>
                </a:cubicBezTo>
                <a:close/>
              </a:path>
            </a:pathLst>
          </a:custGeom>
          <a:solidFill>
            <a:schemeClr val="accent3"/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7568302" y="5115556"/>
            <a:ext cx="5496618" cy="2363372"/>
          </a:xfrm>
          <a:custGeom>
            <a:avLst/>
            <a:gdLst>
              <a:gd name="connsiteX0" fmla="*/ 4003849 w 5496618"/>
              <a:gd name="connsiteY0" fmla="*/ 754182 h 2363372"/>
              <a:gd name="connsiteX1" fmla="*/ 2937085 w 5496618"/>
              <a:gd name="connsiteY1" fmla="*/ 659540 h 2363372"/>
              <a:gd name="connsiteX2" fmla="*/ 1880754 w 5496618"/>
              <a:gd name="connsiteY2" fmla="*/ 658236 h 2363372"/>
              <a:gd name="connsiteX3" fmla="*/ 1406617 w 5496618"/>
              <a:gd name="connsiteY3" fmla="*/ 1225711 h 2363372"/>
              <a:gd name="connsiteX4" fmla="*/ 871000 w 5496618"/>
              <a:gd name="connsiteY4" fmla="*/ 1391333 h 2363372"/>
              <a:gd name="connsiteX5" fmla="*/ 314516 w 5496618"/>
              <a:gd name="connsiteY5" fmla="*/ 1493054 h 2363372"/>
              <a:gd name="connsiteX6" fmla="*/ 412 w 5496618"/>
              <a:gd name="connsiteY6" fmla="*/ 1925274 h 2363372"/>
              <a:gd name="connsiteX7" fmla="*/ 334078 w 5496618"/>
              <a:gd name="connsiteY7" fmla="*/ 2315017 h 2363372"/>
              <a:gd name="connsiteX8" fmla="*/ 873236 w 5496618"/>
              <a:gd name="connsiteY8" fmla="*/ 2356003 h 2363372"/>
              <a:gd name="connsiteX9" fmla="*/ 4630008 w 5496618"/>
              <a:gd name="connsiteY9" fmla="*/ 2147532 h 2363372"/>
              <a:gd name="connsiteX10" fmla="*/ 5125385 w 5496618"/>
              <a:gd name="connsiteY10" fmla="*/ 2026250 h 2363372"/>
              <a:gd name="connsiteX11" fmla="*/ 5402043 w 5496618"/>
              <a:gd name="connsiteY11" fmla="*/ 1529196 h 2363372"/>
              <a:gd name="connsiteX12" fmla="*/ 5187796 w 5496618"/>
              <a:gd name="connsiteY12" fmla="*/ 60208 h 2363372"/>
              <a:gd name="connsiteX13" fmla="*/ 4003849 w 5496618"/>
              <a:gd name="connsiteY13" fmla="*/ 754182 h 236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96618" h="2363372">
                <a:moveTo>
                  <a:pt x="4003849" y="754182"/>
                </a:moveTo>
                <a:cubicBezTo>
                  <a:pt x="3677821" y="925579"/>
                  <a:pt x="3283234" y="785853"/>
                  <a:pt x="2937085" y="659540"/>
                </a:cubicBezTo>
                <a:cubicBezTo>
                  <a:pt x="2591123" y="533228"/>
                  <a:pt x="2171757" y="432253"/>
                  <a:pt x="1880754" y="658236"/>
                </a:cubicBezTo>
                <a:cubicBezTo>
                  <a:pt x="1685138" y="810072"/>
                  <a:pt x="1603165" y="1074993"/>
                  <a:pt x="1406617" y="1225711"/>
                </a:cubicBezTo>
                <a:cubicBezTo>
                  <a:pt x="1256272" y="1341032"/>
                  <a:pt x="1059537" y="1373635"/>
                  <a:pt x="871000" y="1391333"/>
                </a:cubicBezTo>
                <a:cubicBezTo>
                  <a:pt x="682276" y="1409032"/>
                  <a:pt x="487963" y="1416484"/>
                  <a:pt x="314516" y="1493054"/>
                </a:cubicBezTo>
                <a:cubicBezTo>
                  <a:pt x="141256" y="1569438"/>
                  <a:pt x="-8904" y="1736178"/>
                  <a:pt x="412" y="1925274"/>
                </a:cubicBezTo>
                <a:cubicBezTo>
                  <a:pt x="9354" y="2106546"/>
                  <a:pt x="162867" y="2254655"/>
                  <a:pt x="334078" y="2315017"/>
                </a:cubicBezTo>
                <a:cubicBezTo>
                  <a:pt x="505289" y="2375379"/>
                  <a:pt x="691964" y="2366064"/>
                  <a:pt x="873236" y="2356003"/>
                </a:cubicBezTo>
                <a:cubicBezTo>
                  <a:pt x="2125555" y="2286513"/>
                  <a:pt x="3377875" y="2217022"/>
                  <a:pt x="4630008" y="2147532"/>
                </a:cubicBezTo>
                <a:cubicBezTo>
                  <a:pt x="4802151" y="2138031"/>
                  <a:pt x="4984355" y="2125176"/>
                  <a:pt x="5125385" y="2026250"/>
                </a:cubicBezTo>
                <a:cubicBezTo>
                  <a:pt x="5284300" y="1914841"/>
                  <a:pt x="5357331" y="1717920"/>
                  <a:pt x="5402043" y="1529196"/>
                </a:cubicBezTo>
                <a:cubicBezTo>
                  <a:pt x="5493517" y="1142248"/>
                  <a:pt x="5631380" y="301841"/>
                  <a:pt x="5187796" y="60208"/>
                </a:cubicBezTo>
                <a:cubicBezTo>
                  <a:pt x="4672299" y="-221107"/>
                  <a:pt x="4365460" y="564154"/>
                  <a:pt x="4003849" y="75418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21" name="任意多边形: 形状 20"/>
          <p:cNvSpPr/>
          <p:nvPr/>
        </p:nvSpPr>
        <p:spPr>
          <a:xfrm>
            <a:off x="6063914" y="4108093"/>
            <a:ext cx="6706529" cy="3536727"/>
          </a:xfrm>
          <a:custGeom>
            <a:avLst/>
            <a:gdLst>
              <a:gd name="connsiteX0" fmla="*/ 6706530 w 6706529"/>
              <a:gd name="connsiteY0" fmla="*/ 86048 h 3536727"/>
              <a:gd name="connsiteX1" fmla="*/ 5774462 w 6706529"/>
              <a:gd name="connsiteY1" fmla="*/ 216086 h 3536727"/>
              <a:gd name="connsiteX2" fmla="*/ 5249277 w 6706529"/>
              <a:gd name="connsiteY2" fmla="*/ 867769 h 3536727"/>
              <a:gd name="connsiteX3" fmla="*/ 3221011 w 6706529"/>
              <a:gd name="connsiteY3" fmla="*/ 1169764 h 3536727"/>
              <a:gd name="connsiteX4" fmla="*/ 2788046 w 6706529"/>
              <a:gd name="connsiteY4" fmla="*/ 1627135 h 3536727"/>
              <a:gd name="connsiteX5" fmla="*/ 1887464 w 6706529"/>
              <a:gd name="connsiteY5" fmla="*/ 1925404 h 3536727"/>
              <a:gd name="connsiteX6" fmla="*/ 924098 w 6706529"/>
              <a:gd name="connsiteY6" fmla="*/ 1926149 h 3536727"/>
              <a:gd name="connsiteX7" fmla="*/ 110332 w 6706529"/>
              <a:gd name="connsiteY7" fmla="*/ 2375323 h 3536727"/>
              <a:gd name="connsiteX8" fmla="*/ 144239 w 6706529"/>
              <a:gd name="connsiteY8" fmla="*/ 3536727 h 353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06529" h="3536727">
                <a:moveTo>
                  <a:pt x="6706530" y="86048"/>
                </a:moveTo>
                <a:cubicBezTo>
                  <a:pt x="6409192" y="-66533"/>
                  <a:pt x="6018704" y="-11947"/>
                  <a:pt x="5774462" y="216086"/>
                </a:cubicBezTo>
                <a:cubicBezTo>
                  <a:pt x="5569716" y="407232"/>
                  <a:pt x="5470232" y="695813"/>
                  <a:pt x="5249277" y="867769"/>
                </a:cubicBezTo>
                <a:cubicBezTo>
                  <a:pt x="4696334" y="1298313"/>
                  <a:pt x="3786437" y="755802"/>
                  <a:pt x="3221011" y="1169764"/>
                </a:cubicBezTo>
                <a:cubicBezTo>
                  <a:pt x="3051290" y="1294028"/>
                  <a:pt x="2944726" y="1486664"/>
                  <a:pt x="2788046" y="1627135"/>
                </a:cubicBezTo>
                <a:cubicBezTo>
                  <a:pt x="2547531" y="1842500"/>
                  <a:pt x="2210138" y="1915716"/>
                  <a:pt x="1887464" y="1925404"/>
                </a:cubicBezTo>
                <a:cubicBezTo>
                  <a:pt x="1566280" y="1935092"/>
                  <a:pt x="1243419" y="1890193"/>
                  <a:pt x="924098" y="1926149"/>
                </a:cubicBezTo>
                <a:cubicBezTo>
                  <a:pt x="604777" y="1962292"/>
                  <a:pt x="273346" y="2098292"/>
                  <a:pt x="110332" y="2375323"/>
                </a:cubicBezTo>
                <a:cubicBezTo>
                  <a:pt x="-92178" y="2719794"/>
                  <a:pt x="23516" y="3155740"/>
                  <a:pt x="144239" y="3536727"/>
                </a:cubicBezTo>
              </a:path>
            </a:pathLst>
          </a:custGeom>
          <a:noFill/>
          <a:ln w="18620" cap="flat">
            <a:solidFill>
              <a:srgbClr val="7EC6F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grpSp>
        <p:nvGrpSpPr>
          <p:cNvPr id="610" name="图形 608"/>
          <p:cNvGrpSpPr/>
          <p:nvPr/>
        </p:nvGrpSpPr>
        <p:grpSpPr>
          <a:xfrm>
            <a:off x="583326" y="186800"/>
            <a:ext cx="11017498" cy="6488698"/>
            <a:chOff x="583326" y="186800"/>
            <a:chExt cx="11017498" cy="6488698"/>
          </a:xfrm>
        </p:grpSpPr>
        <p:grpSp>
          <p:nvGrpSpPr>
            <p:cNvPr id="611" name="图形 608"/>
            <p:cNvGrpSpPr/>
            <p:nvPr/>
          </p:nvGrpSpPr>
          <p:grpSpPr>
            <a:xfrm>
              <a:off x="6046898" y="740728"/>
              <a:ext cx="608292" cy="617460"/>
              <a:chOff x="6046898" y="740728"/>
              <a:chExt cx="608292" cy="617460"/>
            </a:xfrm>
          </p:grpSpPr>
          <p:sp>
            <p:nvSpPr>
              <p:cNvPr id="612" name="任意多边形: 形状 611"/>
              <p:cNvSpPr/>
              <p:nvPr/>
            </p:nvSpPr>
            <p:spPr>
              <a:xfrm rot="-723092">
                <a:off x="6105957" y="808956"/>
                <a:ext cx="502327" cy="502327"/>
              </a:xfrm>
              <a:custGeom>
                <a:avLst/>
                <a:gdLst>
                  <a:gd name="connsiteX0" fmla="*/ 502328 w 502327"/>
                  <a:gd name="connsiteY0" fmla="*/ 251164 h 502327"/>
                  <a:gd name="connsiteX1" fmla="*/ 251164 w 502327"/>
                  <a:gd name="connsiteY1" fmla="*/ 502328 h 502327"/>
                  <a:gd name="connsiteX2" fmla="*/ 0 w 502327"/>
                  <a:gd name="connsiteY2" fmla="*/ 251164 h 502327"/>
                  <a:gd name="connsiteX3" fmla="*/ 251164 w 502327"/>
                  <a:gd name="connsiteY3" fmla="*/ 0 h 502327"/>
                  <a:gd name="connsiteX4" fmla="*/ 502328 w 502327"/>
                  <a:gd name="connsiteY4" fmla="*/ 251164 h 5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327" h="502327">
                    <a:moveTo>
                      <a:pt x="502328" y="251164"/>
                    </a:moveTo>
                    <a:cubicBezTo>
                      <a:pt x="502328" y="389878"/>
                      <a:pt x="389878" y="502328"/>
                      <a:pt x="251164" y="502328"/>
                    </a:cubicBezTo>
                    <a:cubicBezTo>
                      <a:pt x="112450" y="502328"/>
                      <a:pt x="0" y="389878"/>
                      <a:pt x="0" y="251164"/>
                    </a:cubicBezTo>
                    <a:cubicBezTo>
                      <a:pt x="0" y="112450"/>
                      <a:pt x="112450" y="0"/>
                      <a:pt x="251164" y="0"/>
                    </a:cubicBezTo>
                    <a:cubicBezTo>
                      <a:pt x="389878" y="0"/>
                      <a:pt x="502328" y="112450"/>
                      <a:pt x="502328" y="251164"/>
                    </a:cubicBezTo>
                    <a:close/>
                  </a:path>
                </a:pathLst>
              </a:custGeom>
              <a:solidFill>
                <a:srgbClr val="7EC6F2"/>
              </a:solidFill>
              <a:ln w="186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13" name="任意多边形: 形状 612"/>
              <p:cNvSpPr/>
              <p:nvPr/>
            </p:nvSpPr>
            <p:spPr>
              <a:xfrm>
                <a:off x="6046898" y="740728"/>
                <a:ext cx="347675" cy="347675"/>
              </a:xfrm>
              <a:custGeom>
                <a:avLst/>
                <a:gdLst>
                  <a:gd name="connsiteX0" fmla="*/ 215791 w 347675"/>
                  <a:gd name="connsiteY0" fmla="*/ 342488 h 347675"/>
                  <a:gd name="connsiteX1" fmla="*/ 5187 w 347675"/>
                  <a:gd name="connsiteY1" fmla="*/ 215790 h 347675"/>
                  <a:gd name="connsiteX2" fmla="*/ 131885 w 347675"/>
                  <a:gd name="connsiteY2" fmla="*/ 5187 h 347675"/>
                  <a:gd name="connsiteX3" fmla="*/ 342489 w 347675"/>
                  <a:gd name="connsiteY3" fmla="*/ 131886 h 347675"/>
                  <a:gd name="connsiteX4" fmla="*/ 215791 w 347675"/>
                  <a:gd name="connsiteY4" fmla="*/ 342488 h 3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675" h="347675">
                    <a:moveTo>
                      <a:pt x="215791" y="342488"/>
                    </a:moveTo>
                    <a:cubicBezTo>
                      <a:pt x="122729" y="365660"/>
                      <a:pt x="28360" y="309039"/>
                      <a:pt x="5187" y="215790"/>
                    </a:cubicBezTo>
                    <a:cubicBezTo>
                      <a:pt x="-17984" y="122729"/>
                      <a:pt x="38637" y="28359"/>
                      <a:pt x="131885" y="5187"/>
                    </a:cubicBezTo>
                    <a:cubicBezTo>
                      <a:pt x="224947" y="-17985"/>
                      <a:pt x="319316" y="38637"/>
                      <a:pt x="342489" y="131886"/>
                    </a:cubicBezTo>
                    <a:cubicBezTo>
                      <a:pt x="365660" y="225134"/>
                      <a:pt x="309039" y="319316"/>
                      <a:pt x="215791" y="342488"/>
                    </a:cubicBezTo>
                    <a:close/>
                  </a:path>
                </a:pathLst>
              </a:custGeom>
              <a:noFill/>
              <a:ln w="56042" cap="flat">
                <a:solidFill>
                  <a:srgbClr val="3F4D9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  <p:sp>
          <p:nvSpPr>
            <p:cNvPr id="614" name="任意多边形: 形状 613"/>
            <p:cNvSpPr/>
            <p:nvPr/>
          </p:nvSpPr>
          <p:spPr>
            <a:xfrm>
              <a:off x="11301084" y="876164"/>
              <a:ext cx="299739" cy="299739"/>
            </a:xfrm>
            <a:custGeom>
              <a:avLst/>
              <a:gdLst>
                <a:gd name="connsiteX0" fmla="*/ 299740 w 299739"/>
                <a:gd name="connsiteY0" fmla="*/ 149870 h 299739"/>
                <a:gd name="connsiteX1" fmla="*/ 149870 w 299739"/>
                <a:gd name="connsiteY1" fmla="*/ 299740 h 299739"/>
                <a:gd name="connsiteX2" fmla="*/ 0 w 299739"/>
                <a:gd name="connsiteY2" fmla="*/ 149870 h 299739"/>
                <a:gd name="connsiteX3" fmla="*/ 149870 w 299739"/>
                <a:gd name="connsiteY3" fmla="*/ 0 h 299739"/>
                <a:gd name="connsiteX4" fmla="*/ 299740 w 299739"/>
                <a:gd name="connsiteY4" fmla="*/ 149870 h 2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739" h="299739">
                  <a:moveTo>
                    <a:pt x="299740" y="149870"/>
                  </a:moveTo>
                  <a:cubicBezTo>
                    <a:pt x="299740" y="232641"/>
                    <a:pt x="232641" y="299740"/>
                    <a:pt x="149870" y="299740"/>
                  </a:cubicBezTo>
                  <a:cubicBezTo>
                    <a:pt x="67099" y="299740"/>
                    <a:pt x="0" y="232641"/>
                    <a:pt x="0" y="149870"/>
                  </a:cubicBezTo>
                  <a:cubicBezTo>
                    <a:pt x="0" y="67099"/>
                    <a:pt x="67099" y="0"/>
                    <a:pt x="149870" y="0"/>
                  </a:cubicBezTo>
                  <a:cubicBezTo>
                    <a:pt x="232641" y="0"/>
                    <a:pt x="299740" y="67099"/>
                    <a:pt x="299740" y="149870"/>
                  </a:cubicBezTo>
                  <a:close/>
                </a:path>
              </a:pathLst>
            </a:custGeom>
            <a:noFill/>
            <a:ln w="56042" cap="flat">
              <a:solidFill>
                <a:srgbClr val="3F4D9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15" name="任意多边形: 形状 614"/>
            <p:cNvSpPr/>
            <p:nvPr/>
          </p:nvSpPr>
          <p:spPr>
            <a:xfrm>
              <a:off x="583326" y="3338554"/>
              <a:ext cx="213779" cy="213779"/>
            </a:xfrm>
            <a:custGeom>
              <a:avLst/>
              <a:gdLst>
                <a:gd name="connsiteX0" fmla="*/ 213780 w 213779"/>
                <a:gd name="connsiteY0" fmla="*/ 106890 h 213779"/>
                <a:gd name="connsiteX1" fmla="*/ 106890 w 213779"/>
                <a:gd name="connsiteY1" fmla="*/ 213780 h 213779"/>
                <a:gd name="connsiteX2" fmla="*/ 0 w 213779"/>
                <a:gd name="connsiteY2" fmla="*/ 106890 h 213779"/>
                <a:gd name="connsiteX3" fmla="*/ 106890 w 213779"/>
                <a:gd name="connsiteY3" fmla="*/ 0 h 213779"/>
                <a:gd name="connsiteX4" fmla="*/ 213780 w 213779"/>
                <a:gd name="connsiteY4" fmla="*/ 106890 h 21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9" h="213779">
                  <a:moveTo>
                    <a:pt x="213780" y="106890"/>
                  </a:moveTo>
                  <a:cubicBezTo>
                    <a:pt x="213780" y="165941"/>
                    <a:pt x="165941" y="213780"/>
                    <a:pt x="106890" y="213780"/>
                  </a:cubicBezTo>
                  <a:cubicBezTo>
                    <a:pt x="47839" y="213780"/>
                    <a:pt x="0" y="165941"/>
                    <a:pt x="0" y="106890"/>
                  </a:cubicBezTo>
                  <a:cubicBezTo>
                    <a:pt x="0" y="47839"/>
                    <a:pt x="47839" y="0"/>
                    <a:pt x="106890" y="0"/>
                  </a:cubicBezTo>
                  <a:cubicBezTo>
                    <a:pt x="165941" y="0"/>
                    <a:pt x="213780" y="47839"/>
                    <a:pt x="213780" y="106890"/>
                  </a:cubicBezTo>
                  <a:close/>
                </a:path>
              </a:pathLst>
            </a:custGeom>
            <a:noFill/>
            <a:ln w="56042" cap="flat">
              <a:solidFill>
                <a:srgbClr val="3F4D9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16" name="任意多边形: 形状 615"/>
            <p:cNvSpPr/>
            <p:nvPr/>
          </p:nvSpPr>
          <p:spPr>
            <a:xfrm>
              <a:off x="5608642" y="5400855"/>
              <a:ext cx="213779" cy="213779"/>
            </a:xfrm>
            <a:custGeom>
              <a:avLst/>
              <a:gdLst>
                <a:gd name="connsiteX0" fmla="*/ 213779 w 213779"/>
                <a:gd name="connsiteY0" fmla="*/ 106890 h 213779"/>
                <a:gd name="connsiteX1" fmla="*/ 106890 w 213779"/>
                <a:gd name="connsiteY1" fmla="*/ 213780 h 213779"/>
                <a:gd name="connsiteX2" fmla="*/ 0 w 213779"/>
                <a:gd name="connsiteY2" fmla="*/ 106890 h 213779"/>
                <a:gd name="connsiteX3" fmla="*/ 106890 w 213779"/>
                <a:gd name="connsiteY3" fmla="*/ 0 h 213779"/>
                <a:gd name="connsiteX4" fmla="*/ 213779 w 213779"/>
                <a:gd name="connsiteY4" fmla="*/ 106890 h 21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9" h="213779">
                  <a:moveTo>
                    <a:pt x="213779" y="106890"/>
                  </a:moveTo>
                  <a:cubicBezTo>
                    <a:pt x="213779" y="165941"/>
                    <a:pt x="165940" y="213780"/>
                    <a:pt x="106890" y="213780"/>
                  </a:cubicBezTo>
                  <a:cubicBezTo>
                    <a:pt x="47839" y="213780"/>
                    <a:pt x="0" y="165941"/>
                    <a:pt x="0" y="106890"/>
                  </a:cubicBezTo>
                  <a:cubicBezTo>
                    <a:pt x="0" y="47839"/>
                    <a:pt x="47839" y="0"/>
                    <a:pt x="106890" y="0"/>
                  </a:cubicBezTo>
                  <a:cubicBezTo>
                    <a:pt x="165940" y="0"/>
                    <a:pt x="213779" y="47839"/>
                    <a:pt x="213779" y="106890"/>
                  </a:cubicBezTo>
                  <a:close/>
                </a:path>
              </a:pathLst>
            </a:custGeom>
            <a:noFill/>
            <a:ln w="56042" cap="flat">
              <a:solidFill>
                <a:srgbClr val="3F4D9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grpSp>
          <p:nvGrpSpPr>
            <p:cNvPr id="617" name="图形 608"/>
            <p:cNvGrpSpPr/>
            <p:nvPr/>
          </p:nvGrpSpPr>
          <p:grpSpPr>
            <a:xfrm>
              <a:off x="8272737" y="5218159"/>
              <a:ext cx="535943" cy="535943"/>
              <a:chOff x="8272737" y="5218159"/>
              <a:chExt cx="535943" cy="535943"/>
            </a:xfrm>
          </p:grpSpPr>
          <p:sp>
            <p:nvSpPr>
              <p:cNvPr id="618" name="任意多边形: 形状 617"/>
              <p:cNvSpPr/>
              <p:nvPr/>
            </p:nvSpPr>
            <p:spPr>
              <a:xfrm rot="-2700000">
                <a:off x="8351224" y="5296646"/>
                <a:ext cx="378969" cy="378969"/>
              </a:xfrm>
              <a:custGeom>
                <a:avLst/>
                <a:gdLst>
                  <a:gd name="connsiteX0" fmla="*/ 378969 w 378969"/>
                  <a:gd name="connsiteY0" fmla="*/ 189484 h 378969"/>
                  <a:gd name="connsiteX1" fmla="*/ 189484 w 378969"/>
                  <a:gd name="connsiteY1" fmla="*/ 378969 h 378969"/>
                  <a:gd name="connsiteX2" fmla="*/ -1 w 378969"/>
                  <a:gd name="connsiteY2" fmla="*/ 189484 h 378969"/>
                  <a:gd name="connsiteX3" fmla="*/ 189484 w 378969"/>
                  <a:gd name="connsiteY3" fmla="*/ -1 h 378969"/>
                  <a:gd name="connsiteX4" fmla="*/ 378969 w 378969"/>
                  <a:gd name="connsiteY4" fmla="*/ 189484 h 378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969" h="378969">
                    <a:moveTo>
                      <a:pt x="378969" y="189484"/>
                    </a:moveTo>
                    <a:cubicBezTo>
                      <a:pt x="378969" y="294134"/>
                      <a:pt x="294134" y="378969"/>
                      <a:pt x="189484" y="378969"/>
                    </a:cubicBezTo>
                    <a:cubicBezTo>
                      <a:pt x="84835" y="378969"/>
                      <a:pt x="-1" y="294134"/>
                      <a:pt x="-1" y="189484"/>
                    </a:cubicBezTo>
                    <a:cubicBezTo>
                      <a:pt x="-1" y="84835"/>
                      <a:pt x="84835" y="-1"/>
                      <a:pt x="189484" y="-1"/>
                    </a:cubicBezTo>
                    <a:cubicBezTo>
                      <a:pt x="294134" y="-1"/>
                      <a:pt x="378969" y="84835"/>
                      <a:pt x="378969" y="189484"/>
                    </a:cubicBezTo>
                    <a:close/>
                  </a:path>
                </a:pathLst>
              </a:custGeom>
              <a:solidFill>
                <a:srgbClr val="7EC6F2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19" name="任意多边形: 形状 618"/>
              <p:cNvSpPr/>
              <p:nvPr/>
            </p:nvSpPr>
            <p:spPr>
              <a:xfrm>
                <a:off x="8327791" y="5486068"/>
                <a:ext cx="195466" cy="195466"/>
              </a:xfrm>
              <a:custGeom>
                <a:avLst/>
                <a:gdLst>
                  <a:gd name="connsiteX0" fmla="*/ 195467 w 195466"/>
                  <a:gd name="connsiteY0" fmla="*/ 97733 h 195466"/>
                  <a:gd name="connsiteX1" fmla="*/ 97733 w 195466"/>
                  <a:gd name="connsiteY1" fmla="*/ 195467 h 195466"/>
                  <a:gd name="connsiteX2" fmla="*/ 0 w 195466"/>
                  <a:gd name="connsiteY2" fmla="*/ 97733 h 195466"/>
                  <a:gd name="connsiteX3" fmla="*/ 97733 w 195466"/>
                  <a:gd name="connsiteY3" fmla="*/ 0 h 195466"/>
                  <a:gd name="connsiteX4" fmla="*/ 195467 w 195466"/>
                  <a:gd name="connsiteY4" fmla="*/ 97733 h 19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466" h="195466">
                    <a:moveTo>
                      <a:pt x="195467" y="97733"/>
                    </a:moveTo>
                    <a:cubicBezTo>
                      <a:pt x="195467" y="151739"/>
                      <a:pt x="151739" y="195467"/>
                      <a:pt x="97733" y="195467"/>
                    </a:cubicBezTo>
                    <a:cubicBezTo>
                      <a:pt x="43728" y="195467"/>
                      <a:pt x="0" y="151739"/>
                      <a:pt x="0" y="97733"/>
                    </a:cubicBezTo>
                    <a:cubicBezTo>
                      <a:pt x="0" y="43728"/>
                      <a:pt x="43728" y="0"/>
                      <a:pt x="97733" y="0"/>
                    </a:cubicBezTo>
                    <a:cubicBezTo>
                      <a:pt x="151739" y="0"/>
                      <a:pt x="195467" y="43728"/>
                      <a:pt x="195467" y="97733"/>
                    </a:cubicBezTo>
                    <a:close/>
                  </a:path>
                </a:pathLst>
              </a:custGeom>
              <a:noFill/>
              <a:ln w="56042" cap="flat">
                <a:solidFill>
                  <a:srgbClr val="3F4D9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  <p:grpSp>
          <p:nvGrpSpPr>
            <p:cNvPr id="620" name="图形 608"/>
            <p:cNvGrpSpPr/>
            <p:nvPr/>
          </p:nvGrpSpPr>
          <p:grpSpPr>
            <a:xfrm>
              <a:off x="3688923" y="6405282"/>
              <a:ext cx="1032832" cy="270216"/>
              <a:chOff x="3688923" y="6405282"/>
              <a:chExt cx="1032832" cy="270216"/>
            </a:xfrm>
            <a:solidFill>
              <a:srgbClr val="3F4D9B"/>
            </a:solidFill>
          </p:grpSpPr>
          <p:grpSp>
            <p:nvGrpSpPr>
              <p:cNvPr id="621" name="图形 608"/>
              <p:cNvGrpSpPr/>
              <p:nvPr/>
            </p:nvGrpSpPr>
            <p:grpSpPr>
              <a:xfrm>
                <a:off x="3688923" y="6405282"/>
                <a:ext cx="1032832" cy="87083"/>
                <a:chOff x="3688923" y="6405282"/>
                <a:chExt cx="1032832" cy="87083"/>
              </a:xfrm>
              <a:solidFill>
                <a:srgbClr val="3F4D9B"/>
              </a:solidFill>
            </p:grpSpPr>
            <p:sp>
              <p:nvSpPr>
                <p:cNvPr id="622" name="任意多边形: 形状 621"/>
                <p:cNvSpPr/>
                <p:nvPr/>
              </p:nvSpPr>
              <p:spPr>
                <a:xfrm>
                  <a:off x="3688923" y="6405283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3" name="任意多边形: 形状 622"/>
                <p:cNvSpPr/>
                <p:nvPr/>
              </p:nvSpPr>
              <p:spPr>
                <a:xfrm>
                  <a:off x="3925314" y="6405282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9"/>
                        <a:pt x="67647" y="87083"/>
                        <a:pt x="43541" y="87083"/>
                      </a:cubicBezTo>
                      <a:cubicBezTo>
                        <a:pt x="19435" y="87083"/>
                        <a:pt x="0" y="67649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5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4" name="任意多边形: 形状 623"/>
                <p:cNvSpPr/>
                <p:nvPr/>
              </p:nvSpPr>
              <p:spPr>
                <a:xfrm>
                  <a:off x="4161705" y="6405282"/>
                  <a:ext cx="87081" cy="87082"/>
                </a:xfrm>
                <a:custGeom>
                  <a:avLst/>
                  <a:gdLst>
                    <a:gd name="connsiteX0" fmla="*/ 87081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1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1" y="43542"/>
                      </a:moveTo>
                      <a:cubicBezTo>
                        <a:pt x="87081" y="67649"/>
                        <a:pt x="67647" y="87083"/>
                        <a:pt x="43541" y="87083"/>
                      </a:cubicBezTo>
                      <a:cubicBezTo>
                        <a:pt x="19434" y="87083"/>
                        <a:pt x="0" y="67649"/>
                        <a:pt x="0" y="43542"/>
                      </a:cubicBezTo>
                      <a:cubicBezTo>
                        <a:pt x="0" y="19436"/>
                        <a:pt x="19434" y="1"/>
                        <a:pt x="43541" y="1"/>
                      </a:cubicBezTo>
                      <a:cubicBezTo>
                        <a:pt x="67647" y="-185"/>
                        <a:pt x="87081" y="19436"/>
                        <a:pt x="87081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5" name="任意多边形: 形状 624"/>
                <p:cNvSpPr/>
                <p:nvPr/>
              </p:nvSpPr>
              <p:spPr>
                <a:xfrm>
                  <a:off x="4398096" y="6405283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6" name="任意多边形: 形状 625"/>
                <p:cNvSpPr/>
                <p:nvPr/>
              </p:nvSpPr>
              <p:spPr>
                <a:xfrm>
                  <a:off x="4634674" y="6405282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9"/>
                        <a:pt x="67647" y="87083"/>
                        <a:pt x="43541" y="87083"/>
                      </a:cubicBezTo>
                      <a:cubicBezTo>
                        <a:pt x="19434" y="87083"/>
                        <a:pt x="0" y="67649"/>
                        <a:pt x="0" y="43542"/>
                      </a:cubicBezTo>
                      <a:cubicBezTo>
                        <a:pt x="0" y="19436"/>
                        <a:pt x="19434" y="1"/>
                        <a:pt x="43541" y="1"/>
                      </a:cubicBezTo>
                      <a:cubicBezTo>
                        <a:pt x="67460" y="-185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  <p:grpSp>
            <p:nvGrpSpPr>
              <p:cNvPr id="627" name="图形 608"/>
              <p:cNvGrpSpPr/>
              <p:nvPr/>
            </p:nvGrpSpPr>
            <p:grpSpPr>
              <a:xfrm>
                <a:off x="3688923" y="6588416"/>
                <a:ext cx="1032832" cy="87081"/>
                <a:chOff x="3688923" y="6588416"/>
                <a:chExt cx="1032832" cy="87081"/>
              </a:xfrm>
              <a:solidFill>
                <a:srgbClr val="3F4D9B"/>
              </a:solidFill>
            </p:grpSpPr>
            <p:sp>
              <p:nvSpPr>
                <p:cNvPr id="628" name="任意多边形: 形状 627"/>
                <p:cNvSpPr/>
                <p:nvPr/>
              </p:nvSpPr>
              <p:spPr>
                <a:xfrm>
                  <a:off x="3688923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9" name="任意多边形: 形状 628"/>
                <p:cNvSpPr/>
                <p:nvPr/>
              </p:nvSpPr>
              <p:spPr>
                <a:xfrm>
                  <a:off x="3925314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4"/>
                        <a:pt x="19435" y="0"/>
                        <a:pt x="43541" y="0"/>
                      </a:cubicBezTo>
                      <a:cubicBezTo>
                        <a:pt x="67647" y="0"/>
                        <a:pt x="87082" y="1943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0" name="任意多边形: 形状 629"/>
                <p:cNvSpPr/>
                <p:nvPr/>
              </p:nvSpPr>
              <p:spPr>
                <a:xfrm>
                  <a:off x="4161705" y="6588416"/>
                  <a:ext cx="87081" cy="87081"/>
                </a:xfrm>
                <a:custGeom>
                  <a:avLst/>
                  <a:gdLst>
                    <a:gd name="connsiteX0" fmla="*/ 87081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1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1" y="43541"/>
                      </a:moveTo>
                      <a:cubicBezTo>
                        <a:pt x="87081" y="67647"/>
                        <a:pt x="67647" y="87082"/>
                        <a:pt x="43541" y="87082"/>
                      </a:cubicBezTo>
                      <a:cubicBezTo>
                        <a:pt x="19434" y="87082"/>
                        <a:pt x="0" y="67647"/>
                        <a:pt x="0" y="43541"/>
                      </a:cubicBezTo>
                      <a:cubicBezTo>
                        <a:pt x="0" y="19434"/>
                        <a:pt x="19434" y="0"/>
                        <a:pt x="43541" y="0"/>
                      </a:cubicBezTo>
                      <a:cubicBezTo>
                        <a:pt x="67647" y="0"/>
                        <a:pt x="87081" y="19434"/>
                        <a:pt x="87081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1" name="任意多边形: 形状 630"/>
                <p:cNvSpPr/>
                <p:nvPr/>
              </p:nvSpPr>
              <p:spPr>
                <a:xfrm>
                  <a:off x="4398096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2" name="任意多边形: 形状 631"/>
                <p:cNvSpPr/>
                <p:nvPr/>
              </p:nvSpPr>
              <p:spPr>
                <a:xfrm>
                  <a:off x="4634674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4" y="87082"/>
                        <a:pt x="0" y="67647"/>
                        <a:pt x="0" y="43541"/>
                      </a:cubicBezTo>
                      <a:cubicBezTo>
                        <a:pt x="0" y="19434"/>
                        <a:pt x="19434" y="0"/>
                        <a:pt x="43541" y="0"/>
                      </a:cubicBezTo>
                      <a:cubicBezTo>
                        <a:pt x="67460" y="0"/>
                        <a:pt x="87082" y="1943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</p:grpSp>
        <p:grpSp>
          <p:nvGrpSpPr>
            <p:cNvPr id="633" name="图形 608"/>
            <p:cNvGrpSpPr/>
            <p:nvPr/>
          </p:nvGrpSpPr>
          <p:grpSpPr>
            <a:xfrm>
              <a:off x="8975110" y="186800"/>
              <a:ext cx="1032832" cy="270401"/>
              <a:chOff x="8975110" y="186800"/>
              <a:chExt cx="1032832" cy="270401"/>
            </a:xfrm>
            <a:solidFill>
              <a:srgbClr val="3F4D9B"/>
            </a:solidFill>
          </p:grpSpPr>
          <p:grpSp>
            <p:nvGrpSpPr>
              <p:cNvPr id="634" name="图形 608"/>
              <p:cNvGrpSpPr/>
              <p:nvPr/>
            </p:nvGrpSpPr>
            <p:grpSpPr>
              <a:xfrm>
                <a:off x="8975297" y="186800"/>
                <a:ext cx="1032645" cy="87081"/>
                <a:chOff x="8975297" y="186800"/>
                <a:chExt cx="1032645" cy="87081"/>
              </a:xfrm>
              <a:solidFill>
                <a:srgbClr val="3F4D9B"/>
              </a:solidFill>
            </p:grpSpPr>
            <p:sp>
              <p:nvSpPr>
                <p:cNvPr id="635" name="任意多边形: 形状 634"/>
                <p:cNvSpPr/>
                <p:nvPr/>
              </p:nvSpPr>
              <p:spPr>
                <a:xfrm>
                  <a:off x="8975297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8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460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6" name="任意多边形: 形状 635"/>
                <p:cNvSpPr/>
                <p:nvPr/>
              </p:nvSpPr>
              <p:spPr>
                <a:xfrm>
                  <a:off x="9211688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4" y="87082"/>
                        <a:pt x="0" y="67647"/>
                        <a:pt x="0" y="43541"/>
                      </a:cubicBezTo>
                      <a:cubicBezTo>
                        <a:pt x="0" y="19435"/>
                        <a:pt x="19434" y="0"/>
                        <a:pt x="43541" y="0"/>
                      </a:cubicBezTo>
                      <a:cubicBezTo>
                        <a:pt x="67460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7" name="任意多边形: 形状 636"/>
                <p:cNvSpPr/>
                <p:nvPr/>
              </p:nvSpPr>
              <p:spPr>
                <a:xfrm>
                  <a:off x="9448079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647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8" name="任意多边形: 形状 637"/>
                <p:cNvSpPr/>
                <p:nvPr/>
              </p:nvSpPr>
              <p:spPr>
                <a:xfrm>
                  <a:off x="9684470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647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9" name="任意多边形: 形状 638"/>
                <p:cNvSpPr/>
                <p:nvPr/>
              </p:nvSpPr>
              <p:spPr>
                <a:xfrm>
                  <a:off x="9920860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647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  <p:grpSp>
            <p:nvGrpSpPr>
              <p:cNvPr id="640" name="图形 608"/>
              <p:cNvGrpSpPr/>
              <p:nvPr/>
            </p:nvGrpSpPr>
            <p:grpSpPr>
              <a:xfrm>
                <a:off x="8975110" y="370118"/>
                <a:ext cx="1032832" cy="87082"/>
                <a:chOff x="8975110" y="370118"/>
                <a:chExt cx="1032832" cy="87082"/>
              </a:xfrm>
              <a:solidFill>
                <a:srgbClr val="3F4D9B"/>
              </a:solidFill>
            </p:grpSpPr>
            <p:sp>
              <p:nvSpPr>
                <p:cNvPr id="641" name="任意多边形: 形状 640"/>
                <p:cNvSpPr/>
                <p:nvPr/>
              </p:nvSpPr>
              <p:spPr>
                <a:xfrm>
                  <a:off x="8975110" y="370119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1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2"/>
                        <a:pt x="43541" y="87082"/>
                      </a:cubicBezTo>
                      <a:cubicBezTo>
                        <a:pt x="19494" y="87082"/>
                        <a:pt x="1" y="67588"/>
                        <a:pt x="1" y="43541"/>
                      </a:cubicBezTo>
                      <a:cubicBezTo>
                        <a:pt x="1" y="19494"/>
                        <a:pt x="19495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2" name="任意多边形: 形状 641"/>
                <p:cNvSpPr/>
                <p:nvPr/>
              </p:nvSpPr>
              <p:spPr>
                <a:xfrm>
                  <a:off x="9211688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4" y="87083"/>
                        <a:pt x="0" y="67648"/>
                        <a:pt x="0" y="43542"/>
                      </a:cubicBezTo>
                      <a:cubicBezTo>
                        <a:pt x="0" y="19436"/>
                        <a:pt x="19434" y="1"/>
                        <a:pt x="43541" y="1"/>
                      </a:cubicBezTo>
                      <a:cubicBezTo>
                        <a:pt x="67460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3" name="任意多边形: 形状 642"/>
                <p:cNvSpPr/>
                <p:nvPr/>
              </p:nvSpPr>
              <p:spPr>
                <a:xfrm>
                  <a:off x="9448079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5" y="87083"/>
                        <a:pt x="0" y="67648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4" name="任意多边形: 形状 643"/>
                <p:cNvSpPr/>
                <p:nvPr/>
              </p:nvSpPr>
              <p:spPr>
                <a:xfrm>
                  <a:off x="9684470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5" y="87083"/>
                        <a:pt x="0" y="67648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5" name="任意多边形: 形状 644"/>
                <p:cNvSpPr/>
                <p:nvPr/>
              </p:nvSpPr>
              <p:spPr>
                <a:xfrm>
                  <a:off x="9920860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5" y="87083"/>
                        <a:pt x="0" y="67648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</p:grpSp>
      </p:grp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1329690" y="1426845"/>
            <a:ext cx="7969250" cy="596265"/>
          </a:xfrm>
        </p:spPr>
        <p:txBody>
          <a:bodyPr anchor="ctr">
            <a:noAutofit/>
          </a:bodyPr>
          <a:p>
            <a:pPr algn="l"/>
            <a:r>
              <a:rPr lang="en-US" altLang="zh-CN" sz="3600" dirty="0">
                <a:solidFill>
                  <a:schemeClr val="accent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Sastaptie šķēršļi izstrādes laikā</a:t>
            </a:r>
            <a:endParaRPr lang="en-US" altLang="zh-CN" sz="3600" dirty="0">
              <a:solidFill>
                <a:schemeClr val="accent1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1492250" y="2777715"/>
            <a:ext cx="5486400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0" indent="-342900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en-US" altLang="zh-CN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Slinkums</a:t>
            </a:r>
            <a:endParaRPr lang="en-US" altLang="zh-CN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marL="342900" lvl="0" indent="-342900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en-US" altLang="zh-CN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Lieka telefona izmantošana</a:t>
            </a:r>
            <a:endParaRPr lang="en-US" altLang="zh-CN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marL="342900" lvl="0" indent="-342900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en-US" altLang="zh-CN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Vēlmes vērsties pie mākslīgā intelekta</a:t>
            </a:r>
            <a:endParaRPr lang="en-US" altLang="zh-CN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marL="342900" lvl="0" indent="-342900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en-US" altLang="zh-CN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Koda fragmentu labošana</a:t>
            </a:r>
            <a:endParaRPr lang="en-US" altLang="zh-CN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marL="342900" lvl="0" indent="-342900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en-US" altLang="zh-CN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Idejas</a:t>
            </a:r>
            <a:endParaRPr lang="en-US" altLang="zh-CN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</p:txBody>
      </p:sp>
      <p:pic>
        <p:nvPicPr>
          <p:cNvPr id="15" name="Picture 14"/>
          <p:cNvPicPr/>
          <p:nvPr/>
        </p:nvPicPr>
        <p:blipFill>
          <a:blip r:embed="rId1"/>
          <a:stretch>
            <a:fillRect/>
          </a:stretch>
        </p:blipFill>
        <p:spPr>
          <a:xfrm>
            <a:off x="7083425" y="2434590"/>
            <a:ext cx="1891665" cy="1261110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2"/>
          <a:stretch>
            <a:fillRect/>
          </a:stretch>
        </p:blipFill>
        <p:spPr>
          <a:xfrm>
            <a:off x="9062085" y="2426970"/>
            <a:ext cx="2265045" cy="1268730"/>
          </a:xfrm>
          <a:prstGeom prst="rect">
            <a:avLst/>
          </a:prstGeom>
        </p:spPr>
      </p:pic>
      <p:pic>
        <p:nvPicPr>
          <p:cNvPr id="22" name="Picture 21"/>
          <p:cNvPicPr/>
          <p:nvPr/>
        </p:nvPicPr>
        <p:blipFill>
          <a:blip r:embed="rId3"/>
          <a:stretch>
            <a:fillRect/>
          </a:stretch>
        </p:blipFill>
        <p:spPr>
          <a:xfrm>
            <a:off x="9866630" y="3780790"/>
            <a:ext cx="1233805" cy="1233805"/>
          </a:xfrm>
          <a:prstGeom prst="rect">
            <a:avLst/>
          </a:prstGeom>
        </p:spPr>
      </p:pic>
      <p:pic>
        <p:nvPicPr>
          <p:cNvPr id="23" name="Picture 22"/>
          <p:cNvPicPr/>
          <p:nvPr/>
        </p:nvPicPr>
        <p:blipFill>
          <a:blip r:embed="rId4"/>
          <a:stretch>
            <a:fillRect/>
          </a:stretch>
        </p:blipFill>
        <p:spPr>
          <a:xfrm>
            <a:off x="7167880" y="3972560"/>
            <a:ext cx="1894205" cy="10420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/>
        </p:nvSpPr>
        <p:spPr>
          <a:xfrm>
            <a:off x="-1132477" y="-1079498"/>
            <a:ext cx="8563598" cy="2958624"/>
          </a:xfrm>
          <a:custGeom>
            <a:avLst/>
            <a:gdLst>
              <a:gd name="connsiteX0" fmla="*/ 2098102 w 8563598"/>
              <a:gd name="connsiteY0" fmla="*/ 2445394 h 2958624"/>
              <a:gd name="connsiteX1" fmla="*/ 2867714 w 8563598"/>
              <a:gd name="connsiteY1" fmla="*/ 1830412 h 2958624"/>
              <a:gd name="connsiteX2" fmla="*/ 4405635 w 8563598"/>
              <a:gd name="connsiteY2" fmla="*/ 1846620 h 2958624"/>
              <a:gd name="connsiteX3" fmla="*/ 5936849 w 8563598"/>
              <a:gd name="connsiteY3" fmla="*/ 1810664 h 2958624"/>
              <a:gd name="connsiteX4" fmla="*/ 6575677 w 8563598"/>
              <a:gd name="connsiteY4" fmla="*/ 1397261 h 2958624"/>
              <a:gd name="connsiteX5" fmla="*/ 7822408 w 8563598"/>
              <a:gd name="connsiteY5" fmla="*/ 1502521 h 2958624"/>
              <a:gd name="connsiteX6" fmla="*/ 8502595 w 8563598"/>
              <a:gd name="connsiteY6" fmla="*/ 1101786 h 2958624"/>
              <a:gd name="connsiteX7" fmla="*/ 8320578 w 8563598"/>
              <a:gd name="connsiteY7" fmla="*/ 371670 h 2958624"/>
              <a:gd name="connsiteX8" fmla="*/ 7920403 w 8563598"/>
              <a:gd name="connsiteY8" fmla="*/ 269949 h 2958624"/>
              <a:gd name="connsiteX9" fmla="*/ 1347306 w 8563598"/>
              <a:gd name="connsiteY9" fmla="*/ 249270 h 2958624"/>
              <a:gd name="connsiteX10" fmla="*/ 489387 w 8563598"/>
              <a:gd name="connsiteY10" fmla="*/ 627835 h 2958624"/>
              <a:gd name="connsiteX11" fmla="*/ 147524 w 8563598"/>
              <a:gd name="connsiteY11" fmla="*/ 1396888 h 2958624"/>
              <a:gd name="connsiteX12" fmla="*/ 7052 w 8563598"/>
              <a:gd name="connsiteY12" fmla="*/ 2253130 h 2958624"/>
              <a:gd name="connsiteX13" fmla="*/ 2098102 w 8563598"/>
              <a:gd name="connsiteY13" fmla="*/ 2445394 h 295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63598" h="2958624">
                <a:moveTo>
                  <a:pt x="2098102" y="2445394"/>
                </a:moveTo>
                <a:cubicBezTo>
                  <a:pt x="2355757" y="2240089"/>
                  <a:pt x="2571495" y="1974796"/>
                  <a:pt x="2867714" y="1830412"/>
                </a:cubicBezTo>
                <a:cubicBezTo>
                  <a:pt x="3338313" y="1600888"/>
                  <a:pt x="3896100" y="1725897"/>
                  <a:pt x="4405635" y="1846620"/>
                </a:cubicBezTo>
                <a:cubicBezTo>
                  <a:pt x="4915170" y="1967344"/>
                  <a:pt x="5483018" y="2071672"/>
                  <a:pt x="5936849" y="1810664"/>
                </a:cubicBezTo>
                <a:cubicBezTo>
                  <a:pt x="6157616" y="1683606"/>
                  <a:pt x="6333858" y="1477370"/>
                  <a:pt x="6575677" y="1397261"/>
                </a:cubicBezTo>
                <a:cubicBezTo>
                  <a:pt x="6975666" y="1264800"/>
                  <a:pt x="7401366" y="1518357"/>
                  <a:pt x="7822408" y="1502521"/>
                </a:cubicBezTo>
                <a:cubicBezTo>
                  <a:pt x="8098321" y="1492274"/>
                  <a:pt x="8377960" y="1348077"/>
                  <a:pt x="8502595" y="1101786"/>
                </a:cubicBezTo>
                <a:cubicBezTo>
                  <a:pt x="8627417" y="855495"/>
                  <a:pt x="8557740" y="513073"/>
                  <a:pt x="8320578" y="371670"/>
                </a:cubicBezTo>
                <a:cubicBezTo>
                  <a:pt x="8201345" y="300503"/>
                  <a:pt x="8058452" y="284481"/>
                  <a:pt x="7920403" y="269949"/>
                </a:cubicBezTo>
                <a:cubicBezTo>
                  <a:pt x="5732103" y="38935"/>
                  <a:pt x="3503003" y="-190030"/>
                  <a:pt x="1347306" y="249270"/>
                </a:cubicBezTo>
                <a:cubicBezTo>
                  <a:pt x="1036183" y="312612"/>
                  <a:pt x="710155" y="399615"/>
                  <a:pt x="489387" y="627835"/>
                </a:cubicBezTo>
                <a:cubicBezTo>
                  <a:pt x="291535" y="832208"/>
                  <a:pt x="208631" y="1119298"/>
                  <a:pt x="147524" y="1396888"/>
                </a:cubicBezTo>
                <a:cubicBezTo>
                  <a:pt x="85299" y="1679508"/>
                  <a:pt x="38351" y="1965481"/>
                  <a:pt x="7052" y="2253130"/>
                </a:cubicBezTo>
                <a:cubicBezTo>
                  <a:pt x="-123545" y="3453099"/>
                  <a:pt x="1596764" y="2844638"/>
                  <a:pt x="2098102" y="2445394"/>
                </a:cubicBezTo>
                <a:close/>
              </a:path>
            </a:pathLst>
          </a:custGeom>
          <a:solidFill>
            <a:schemeClr val="accent3"/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-752683" y="-746794"/>
            <a:ext cx="5751410" cy="2173616"/>
          </a:xfrm>
          <a:custGeom>
            <a:avLst/>
            <a:gdLst>
              <a:gd name="connsiteX0" fmla="*/ 1025079 w 5751410"/>
              <a:gd name="connsiteY0" fmla="*/ 1836218 h 2173616"/>
              <a:gd name="connsiteX1" fmla="*/ 1446680 w 5751410"/>
              <a:gd name="connsiteY1" fmla="*/ 1261664 h 2173616"/>
              <a:gd name="connsiteX2" fmla="*/ 2671986 w 5751410"/>
              <a:gd name="connsiteY2" fmla="*/ 888315 h 2173616"/>
              <a:gd name="connsiteX3" fmla="*/ 3959517 w 5751410"/>
              <a:gd name="connsiteY3" fmla="*/ 1206146 h 2173616"/>
              <a:gd name="connsiteX4" fmla="*/ 5266237 w 5751410"/>
              <a:gd name="connsiteY4" fmla="*/ 1223658 h 2173616"/>
              <a:gd name="connsiteX5" fmla="*/ 5747640 w 5751410"/>
              <a:gd name="connsiteY5" fmla="*/ 719712 h 2173616"/>
              <a:gd name="connsiteX6" fmla="*/ 5391059 w 5751410"/>
              <a:gd name="connsiteY6" fmla="*/ 134911 h 2173616"/>
              <a:gd name="connsiteX7" fmla="*/ 4679946 w 5751410"/>
              <a:gd name="connsiteY7" fmla="*/ 2264 h 2173616"/>
              <a:gd name="connsiteX8" fmla="*/ 1232806 w 5751410"/>
              <a:gd name="connsiteY8" fmla="*/ 320281 h 2173616"/>
              <a:gd name="connsiteX9" fmla="*/ 421834 w 5751410"/>
              <a:gd name="connsiteY9" fmla="*/ 591723 h 2173616"/>
              <a:gd name="connsiteX10" fmla="*/ 53143 w 5751410"/>
              <a:gd name="connsiteY10" fmla="*/ 1265576 h 2173616"/>
              <a:gd name="connsiteX11" fmla="*/ 147226 w 5751410"/>
              <a:gd name="connsiteY11" fmla="*/ 2129457 h 2173616"/>
              <a:gd name="connsiteX12" fmla="*/ 1025079 w 5751410"/>
              <a:gd name="connsiteY12" fmla="*/ 1836218 h 217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51410" h="2173616">
                <a:moveTo>
                  <a:pt x="1025079" y="1836218"/>
                </a:moveTo>
                <a:cubicBezTo>
                  <a:pt x="1187721" y="1662585"/>
                  <a:pt x="1284784" y="1435856"/>
                  <a:pt x="1446680" y="1261664"/>
                </a:cubicBezTo>
                <a:cubicBezTo>
                  <a:pt x="1748116" y="937499"/>
                  <a:pt x="2231569" y="843789"/>
                  <a:pt x="2671986" y="888315"/>
                </a:cubicBezTo>
                <a:cubicBezTo>
                  <a:pt x="3112403" y="932841"/>
                  <a:pt x="3531209" y="1094365"/>
                  <a:pt x="3959517" y="1206146"/>
                </a:cubicBezTo>
                <a:cubicBezTo>
                  <a:pt x="4387825" y="1317927"/>
                  <a:pt x="4851529" y="1378475"/>
                  <a:pt x="5266237" y="1223658"/>
                </a:cubicBezTo>
                <a:cubicBezTo>
                  <a:pt x="5495015" y="1138146"/>
                  <a:pt x="5715783" y="961904"/>
                  <a:pt x="5747640" y="719712"/>
                </a:cubicBezTo>
                <a:cubicBezTo>
                  <a:pt x="5779312" y="478451"/>
                  <a:pt x="5607169" y="246506"/>
                  <a:pt x="5391059" y="134911"/>
                </a:cubicBezTo>
                <a:cubicBezTo>
                  <a:pt x="5174763" y="23317"/>
                  <a:pt x="4923070" y="7295"/>
                  <a:pt x="4679946" y="2264"/>
                </a:cubicBezTo>
                <a:cubicBezTo>
                  <a:pt x="3524875" y="-21768"/>
                  <a:pt x="2375580" y="149629"/>
                  <a:pt x="1232806" y="320281"/>
                </a:cubicBezTo>
                <a:cubicBezTo>
                  <a:pt x="947391" y="362944"/>
                  <a:pt x="647446" y="411755"/>
                  <a:pt x="421834" y="591723"/>
                </a:cubicBezTo>
                <a:cubicBezTo>
                  <a:pt x="217089" y="754737"/>
                  <a:pt x="100837" y="1008480"/>
                  <a:pt x="53143" y="1265576"/>
                </a:cubicBezTo>
                <a:cubicBezTo>
                  <a:pt x="14393" y="1474234"/>
                  <a:pt x="-81180" y="1994947"/>
                  <a:pt x="147226" y="2129457"/>
                </a:cubicBezTo>
                <a:cubicBezTo>
                  <a:pt x="400782" y="2279057"/>
                  <a:pt x="857594" y="2015067"/>
                  <a:pt x="1025079" y="183621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-674948" y="-480540"/>
            <a:ext cx="8306320" cy="2695663"/>
          </a:xfrm>
          <a:custGeom>
            <a:avLst/>
            <a:gdLst>
              <a:gd name="connsiteX0" fmla="*/ 0 w 8306320"/>
              <a:gd name="connsiteY0" fmla="*/ 2687215 h 2695663"/>
              <a:gd name="connsiteX1" fmla="*/ 1524507 w 8306320"/>
              <a:gd name="connsiteY1" fmla="*/ 2233757 h 2695663"/>
              <a:gd name="connsiteX2" fmla="*/ 2474273 w 8306320"/>
              <a:gd name="connsiteY2" fmla="*/ 1452594 h 2695663"/>
              <a:gd name="connsiteX3" fmla="*/ 4050199 w 8306320"/>
              <a:gd name="connsiteY3" fmla="*/ 1466567 h 2695663"/>
              <a:gd name="connsiteX4" fmla="*/ 5626870 w 8306320"/>
              <a:gd name="connsiteY4" fmla="*/ 1489482 h 2695663"/>
              <a:gd name="connsiteX5" fmla="*/ 6590608 w 8306320"/>
              <a:gd name="connsiteY5" fmla="*/ 1007706 h 2695663"/>
              <a:gd name="connsiteX6" fmla="*/ 7460265 w 8306320"/>
              <a:gd name="connsiteY6" fmla="*/ 1160659 h 2695663"/>
              <a:gd name="connsiteX7" fmla="*/ 8169888 w 8306320"/>
              <a:gd name="connsiteY7" fmla="*/ 795508 h 2695663"/>
              <a:gd name="connsiteX8" fmla="*/ 8235466 w 8306320"/>
              <a:gd name="connsiteY8" fmla="*/ 0 h 269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6320" h="2695663">
                <a:moveTo>
                  <a:pt x="0" y="2687215"/>
                </a:moveTo>
                <a:cubicBezTo>
                  <a:pt x="540834" y="2736213"/>
                  <a:pt x="1098248" y="2570404"/>
                  <a:pt x="1524507" y="2233757"/>
                </a:cubicBezTo>
                <a:cubicBezTo>
                  <a:pt x="1847554" y="1978710"/>
                  <a:pt x="2102042" y="1628090"/>
                  <a:pt x="2474273" y="1452594"/>
                </a:cubicBezTo>
                <a:cubicBezTo>
                  <a:pt x="2959216" y="1224002"/>
                  <a:pt x="3528740" y="1342490"/>
                  <a:pt x="4050199" y="1466567"/>
                </a:cubicBezTo>
                <a:cubicBezTo>
                  <a:pt x="4571657" y="1590644"/>
                  <a:pt x="5139504" y="1712485"/>
                  <a:pt x="5626870" y="1489482"/>
                </a:cubicBezTo>
                <a:cubicBezTo>
                  <a:pt x="5956624" y="1338577"/>
                  <a:pt x="6229183" y="1036955"/>
                  <a:pt x="6590608" y="1007706"/>
                </a:cubicBezTo>
                <a:cubicBezTo>
                  <a:pt x="6885338" y="983859"/>
                  <a:pt x="7164790" y="1151344"/>
                  <a:pt x="7460265" y="1160659"/>
                </a:cubicBezTo>
                <a:cubicBezTo>
                  <a:pt x="7737854" y="1169415"/>
                  <a:pt x="8015630" y="1026522"/>
                  <a:pt x="8169888" y="795508"/>
                </a:cubicBezTo>
                <a:cubicBezTo>
                  <a:pt x="8324145" y="564494"/>
                  <a:pt x="8349855" y="253184"/>
                  <a:pt x="8235466" y="0"/>
                </a:cubicBezTo>
              </a:path>
            </a:pathLst>
          </a:custGeom>
          <a:noFill/>
          <a:ln w="18620" cap="flat">
            <a:solidFill>
              <a:srgbClr val="7EC6F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9950919" y="-751479"/>
            <a:ext cx="3070660" cy="1912639"/>
          </a:xfrm>
          <a:custGeom>
            <a:avLst/>
            <a:gdLst>
              <a:gd name="connsiteX0" fmla="*/ 911795 w 3070660"/>
              <a:gd name="connsiteY0" fmla="*/ 1080233 h 1912639"/>
              <a:gd name="connsiteX1" fmla="*/ 1398228 w 3070660"/>
              <a:gd name="connsiteY1" fmla="*/ 1088431 h 1912639"/>
              <a:gd name="connsiteX2" fmla="*/ 1830076 w 3070660"/>
              <a:gd name="connsiteY2" fmla="*/ 1281439 h 1912639"/>
              <a:gd name="connsiteX3" fmla="*/ 2047863 w 3070660"/>
              <a:gd name="connsiteY3" fmla="*/ 1737133 h 1912639"/>
              <a:gd name="connsiteX4" fmla="*/ 2658186 w 3070660"/>
              <a:gd name="connsiteY4" fmla="*/ 1861024 h 1912639"/>
              <a:gd name="connsiteX5" fmla="*/ 3045508 w 3070660"/>
              <a:gd name="connsiteY5" fmla="*/ 1335280 h 1912639"/>
              <a:gd name="connsiteX6" fmla="*/ 2576214 w 3070660"/>
              <a:gd name="connsiteY6" fmla="*/ 212440 h 1912639"/>
              <a:gd name="connsiteX7" fmla="*/ 1561429 w 3070660"/>
              <a:gd name="connsiteY7" fmla="*/ 11234 h 1912639"/>
              <a:gd name="connsiteX8" fmla="*/ 40276 w 3070660"/>
              <a:gd name="connsiteY8" fmla="*/ 269076 h 1912639"/>
              <a:gd name="connsiteX9" fmla="*/ 911795 w 3070660"/>
              <a:gd name="connsiteY9" fmla="*/ 1080233 h 191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660" h="1912639">
                <a:moveTo>
                  <a:pt x="911795" y="1080233"/>
                </a:moveTo>
                <a:cubicBezTo>
                  <a:pt x="1073319" y="1094951"/>
                  <a:pt x="1236518" y="1075390"/>
                  <a:pt x="1398228" y="1088431"/>
                </a:cubicBezTo>
                <a:cubicBezTo>
                  <a:pt x="1559939" y="1101472"/>
                  <a:pt x="1729287" y="1154381"/>
                  <a:pt x="1830076" y="1281439"/>
                </a:cubicBezTo>
                <a:cubicBezTo>
                  <a:pt x="1935336" y="1413900"/>
                  <a:pt x="1947073" y="1601319"/>
                  <a:pt x="2047863" y="1737133"/>
                </a:cubicBezTo>
                <a:cubicBezTo>
                  <a:pt x="2181999" y="1918032"/>
                  <a:pt x="2455305" y="1958646"/>
                  <a:pt x="2658186" y="1861024"/>
                </a:cubicBezTo>
                <a:cubicBezTo>
                  <a:pt x="2861069" y="1763588"/>
                  <a:pt x="2994275" y="1554558"/>
                  <a:pt x="3045508" y="1335280"/>
                </a:cubicBezTo>
                <a:cubicBezTo>
                  <a:pt x="3144062" y="913307"/>
                  <a:pt x="2945836" y="438797"/>
                  <a:pt x="2576214" y="212440"/>
                </a:cubicBezTo>
                <a:cubicBezTo>
                  <a:pt x="2278132" y="29865"/>
                  <a:pt x="1910931" y="8999"/>
                  <a:pt x="1561429" y="11234"/>
                </a:cubicBezTo>
                <a:cubicBezTo>
                  <a:pt x="1220310" y="13470"/>
                  <a:pt x="239619" y="-86201"/>
                  <a:pt x="40276" y="269076"/>
                </a:cubicBezTo>
                <a:cubicBezTo>
                  <a:pt x="-187944" y="676704"/>
                  <a:pt x="615016" y="1053033"/>
                  <a:pt x="911795" y="1080233"/>
                </a:cubicBezTo>
                <a:close/>
              </a:path>
            </a:pathLst>
          </a:custGeom>
          <a:solidFill>
            <a:schemeClr val="accent3"/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9788312" y="-435455"/>
            <a:ext cx="3016596" cy="1821144"/>
          </a:xfrm>
          <a:custGeom>
            <a:avLst/>
            <a:gdLst>
              <a:gd name="connsiteX0" fmla="*/ 0 w 3016596"/>
              <a:gd name="connsiteY0" fmla="*/ 0 h 1821144"/>
              <a:gd name="connsiteX1" fmla="*/ 787311 w 3016596"/>
              <a:gd name="connsiteY1" fmla="*/ 897974 h 1821144"/>
              <a:gd name="connsiteX2" fmla="*/ 1767630 w 3016596"/>
              <a:gd name="connsiteY2" fmla="*/ 1102347 h 1821144"/>
              <a:gd name="connsiteX3" fmla="*/ 2204508 w 3016596"/>
              <a:gd name="connsiteY3" fmla="*/ 1653055 h 1821144"/>
              <a:gd name="connsiteX4" fmla="*/ 3016597 w 3016596"/>
              <a:gd name="connsiteY4" fmla="*/ 1709504 h 182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596" h="1821144">
                <a:moveTo>
                  <a:pt x="0" y="0"/>
                </a:moveTo>
                <a:cubicBezTo>
                  <a:pt x="41731" y="422905"/>
                  <a:pt x="373535" y="801283"/>
                  <a:pt x="787311" y="897974"/>
                </a:cubicBezTo>
                <a:cubicBezTo>
                  <a:pt x="1116692" y="974917"/>
                  <a:pt x="1499356" y="896297"/>
                  <a:pt x="1767630" y="1102347"/>
                </a:cubicBezTo>
                <a:cubicBezTo>
                  <a:pt x="1954305" y="1245613"/>
                  <a:pt x="2032366" y="1492649"/>
                  <a:pt x="2204508" y="1653055"/>
                </a:cubicBezTo>
                <a:cubicBezTo>
                  <a:pt x="2419313" y="1853142"/>
                  <a:pt x="2776268" y="1877921"/>
                  <a:pt x="3016597" y="1709504"/>
                </a:cubicBezTo>
              </a:path>
            </a:pathLst>
          </a:custGeom>
          <a:noFill/>
          <a:ln w="18620" cap="flat">
            <a:solidFill>
              <a:srgbClr val="7EC6F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-1043374" y="5738567"/>
            <a:ext cx="2783134" cy="2154410"/>
          </a:xfrm>
          <a:custGeom>
            <a:avLst/>
            <a:gdLst>
              <a:gd name="connsiteX0" fmla="*/ 1215913 w 2783134"/>
              <a:gd name="connsiteY0" fmla="*/ 204387 h 2154410"/>
              <a:gd name="connsiteX1" fmla="*/ 1772583 w 2783134"/>
              <a:gd name="connsiteY1" fmla="*/ 798130 h 2154410"/>
              <a:gd name="connsiteX2" fmla="*/ 2511828 w 2783134"/>
              <a:gd name="connsiteY2" fmla="*/ 904508 h 2154410"/>
              <a:gd name="connsiteX3" fmla="*/ 2757001 w 2783134"/>
              <a:gd name="connsiteY3" fmla="*/ 1548740 h 2154410"/>
              <a:gd name="connsiteX4" fmla="*/ 2232375 w 2783134"/>
              <a:gd name="connsiteY4" fmla="*/ 2052872 h 2154410"/>
              <a:gd name="connsiteX5" fmla="*/ 1490708 w 2783134"/>
              <a:gd name="connsiteY5" fmla="*/ 2154406 h 2154410"/>
              <a:gd name="connsiteX6" fmla="*/ 289249 w 2783134"/>
              <a:gd name="connsiteY6" fmla="*/ 1799688 h 2154410"/>
              <a:gd name="connsiteX7" fmla="*/ 4393 w 2783134"/>
              <a:gd name="connsiteY7" fmla="*/ 937298 h 2154410"/>
              <a:gd name="connsiteX8" fmla="*/ 394509 w 2783134"/>
              <a:gd name="connsiteY8" fmla="*/ 68201 h 2154410"/>
              <a:gd name="connsiteX9" fmla="*/ 1215913 w 2783134"/>
              <a:gd name="connsiteY9" fmla="*/ 204387 h 215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3134" h="2154410">
                <a:moveTo>
                  <a:pt x="1215913" y="204387"/>
                </a:moveTo>
                <a:cubicBezTo>
                  <a:pt x="1416560" y="391434"/>
                  <a:pt x="1520330" y="690448"/>
                  <a:pt x="1772583" y="798130"/>
                </a:cubicBezTo>
                <a:cubicBezTo>
                  <a:pt x="2003410" y="896684"/>
                  <a:pt x="2284726" y="797571"/>
                  <a:pt x="2511828" y="904508"/>
                </a:cubicBezTo>
                <a:cubicBezTo>
                  <a:pt x="2738929" y="1011446"/>
                  <a:pt x="2833571" y="1309715"/>
                  <a:pt x="2757001" y="1548740"/>
                </a:cubicBezTo>
                <a:cubicBezTo>
                  <a:pt x="2680617" y="1787765"/>
                  <a:pt x="2467115" y="1964192"/>
                  <a:pt x="2232375" y="2052872"/>
                </a:cubicBezTo>
                <a:cubicBezTo>
                  <a:pt x="1997635" y="2141552"/>
                  <a:pt x="1741656" y="2154220"/>
                  <a:pt x="1490708" y="2154406"/>
                </a:cubicBezTo>
                <a:cubicBezTo>
                  <a:pt x="1061655" y="2154966"/>
                  <a:pt x="591430" y="2104664"/>
                  <a:pt x="289249" y="1799688"/>
                </a:cubicBezTo>
                <a:cubicBezTo>
                  <a:pt x="69226" y="1577989"/>
                  <a:pt x="-21875" y="1248794"/>
                  <a:pt x="4393" y="937298"/>
                </a:cubicBezTo>
                <a:cubicBezTo>
                  <a:pt x="27122" y="666229"/>
                  <a:pt x="143561" y="209045"/>
                  <a:pt x="394509" y="68201"/>
                </a:cubicBezTo>
                <a:cubicBezTo>
                  <a:pt x="644340" y="-71899"/>
                  <a:pt x="1016943" y="18831"/>
                  <a:pt x="1215913" y="20438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-809644" y="5569865"/>
            <a:ext cx="2830582" cy="2363349"/>
          </a:xfrm>
          <a:custGeom>
            <a:avLst/>
            <a:gdLst>
              <a:gd name="connsiteX0" fmla="*/ 0 w 2830582"/>
              <a:gd name="connsiteY0" fmla="*/ 181012 h 2363349"/>
              <a:gd name="connsiteX1" fmla="*/ 1223630 w 2830582"/>
              <a:gd name="connsiteY1" fmla="*/ 249199 h 2363349"/>
              <a:gd name="connsiteX2" fmla="*/ 1799861 w 2830582"/>
              <a:gd name="connsiteY2" fmla="*/ 806613 h 2363349"/>
              <a:gd name="connsiteX3" fmla="*/ 2453593 w 2830582"/>
              <a:gd name="connsiteY3" fmla="*/ 906843 h 2363349"/>
              <a:gd name="connsiteX4" fmla="*/ 2829922 w 2830582"/>
              <a:gd name="connsiteY4" fmla="*/ 1583678 h 2363349"/>
              <a:gd name="connsiteX5" fmla="*/ 2574875 w 2830582"/>
              <a:gd name="connsiteY5" fmla="*/ 2363350 h 236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0582" h="2363349">
                <a:moveTo>
                  <a:pt x="0" y="181012"/>
                </a:moveTo>
                <a:cubicBezTo>
                  <a:pt x="355277" y="-84841"/>
                  <a:pt x="900210" y="-54287"/>
                  <a:pt x="1223630" y="249199"/>
                </a:cubicBezTo>
                <a:cubicBezTo>
                  <a:pt x="1420550" y="434010"/>
                  <a:pt x="1548353" y="708432"/>
                  <a:pt x="1799861" y="806613"/>
                </a:cubicBezTo>
                <a:cubicBezTo>
                  <a:pt x="2006283" y="887095"/>
                  <a:pt x="2247357" y="825988"/>
                  <a:pt x="2453593" y="906843"/>
                </a:cubicBezTo>
                <a:cubicBezTo>
                  <a:pt x="2710131" y="1007446"/>
                  <a:pt x="2841101" y="1308510"/>
                  <a:pt x="2829922" y="1583678"/>
                </a:cubicBezTo>
                <a:cubicBezTo>
                  <a:pt x="2818745" y="1859031"/>
                  <a:pt x="2695599" y="2115755"/>
                  <a:pt x="2574875" y="2363350"/>
                </a:cubicBezTo>
              </a:path>
            </a:pathLst>
          </a:custGeom>
          <a:noFill/>
          <a:ln w="18620" cap="flat">
            <a:solidFill>
              <a:srgbClr val="3F4D9B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6470519" y="4335245"/>
            <a:ext cx="6853647" cy="3431996"/>
          </a:xfrm>
          <a:custGeom>
            <a:avLst/>
            <a:gdLst>
              <a:gd name="connsiteX0" fmla="*/ 5432317 w 6853647"/>
              <a:gd name="connsiteY0" fmla="*/ 175981 h 3431996"/>
              <a:gd name="connsiteX1" fmla="*/ 5044437 w 6853647"/>
              <a:gd name="connsiteY1" fmla="*/ 832508 h 3431996"/>
              <a:gd name="connsiteX2" fmla="*/ 4511987 w 6853647"/>
              <a:gd name="connsiteY2" fmla="*/ 1004092 h 3431996"/>
              <a:gd name="connsiteX3" fmla="*/ 3943208 w 6853647"/>
              <a:gd name="connsiteY3" fmla="*/ 920815 h 3431996"/>
              <a:gd name="connsiteX4" fmla="*/ 2985430 w 6853647"/>
              <a:gd name="connsiteY4" fmla="*/ 1132640 h 3431996"/>
              <a:gd name="connsiteX5" fmla="*/ 2551721 w 6853647"/>
              <a:gd name="connsiteY5" fmla="*/ 1598022 h 3431996"/>
              <a:gd name="connsiteX6" fmla="*/ 1899478 w 6853647"/>
              <a:gd name="connsiteY6" fmla="*/ 1774077 h 3431996"/>
              <a:gd name="connsiteX7" fmla="*/ 1213143 w 6853647"/>
              <a:gd name="connsiteY7" fmla="*/ 1726570 h 3431996"/>
              <a:gd name="connsiteX8" fmla="*/ 306971 w 6853647"/>
              <a:gd name="connsiteY8" fmla="*/ 2000806 h 3431996"/>
              <a:gd name="connsiteX9" fmla="*/ 43541 w 6853647"/>
              <a:gd name="connsiteY9" fmla="*/ 2867109 h 3431996"/>
              <a:gd name="connsiteX10" fmla="*/ 563882 w 6853647"/>
              <a:gd name="connsiteY10" fmla="*/ 3326342 h 3431996"/>
              <a:gd name="connsiteX11" fmla="*/ 1269406 w 6853647"/>
              <a:gd name="connsiteY11" fmla="*/ 3425641 h 3431996"/>
              <a:gd name="connsiteX12" fmla="*/ 3822485 w 6853647"/>
              <a:gd name="connsiteY12" fmla="*/ 3358945 h 3431996"/>
              <a:gd name="connsiteX13" fmla="*/ 5702641 w 6853647"/>
              <a:gd name="connsiteY13" fmla="*/ 3259460 h 3431996"/>
              <a:gd name="connsiteX14" fmla="*/ 6543234 w 6853647"/>
              <a:gd name="connsiteY14" fmla="*/ 3007580 h 3431996"/>
              <a:gd name="connsiteX15" fmla="*/ 6809832 w 6853647"/>
              <a:gd name="connsiteY15" fmla="*/ 2352916 h 3431996"/>
              <a:gd name="connsiteX16" fmla="*/ 6627257 w 6853647"/>
              <a:gd name="connsiteY16" fmla="*/ 423390 h 3431996"/>
              <a:gd name="connsiteX17" fmla="*/ 5432317 w 6853647"/>
              <a:gd name="connsiteY17" fmla="*/ 175981 h 343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53647" h="3431996">
                <a:moveTo>
                  <a:pt x="5432317" y="175981"/>
                </a:moveTo>
                <a:cubicBezTo>
                  <a:pt x="5249742" y="355390"/>
                  <a:pt x="5226826" y="652914"/>
                  <a:pt x="5044437" y="832508"/>
                </a:cubicBezTo>
                <a:cubicBezTo>
                  <a:pt x="4907878" y="967018"/>
                  <a:pt x="4703505" y="1010799"/>
                  <a:pt x="4511987" y="1004092"/>
                </a:cubicBezTo>
                <a:cubicBezTo>
                  <a:pt x="4320283" y="997385"/>
                  <a:pt x="4133049" y="947084"/>
                  <a:pt x="3943208" y="920815"/>
                </a:cubicBezTo>
                <a:cubicBezTo>
                  <a:pt x="3609356" y="874612"/>
                  <a:pt x="3241223" y="912990"/>
                  <a:pt x="2985430" y="1132640"/>
                </a:cubicBezTo>
                <a:cubicBezTo>
                  <a:pt x="2824280" y="1271062"/>
                  <a:pt x="2721068" y="1469660"/>
                  <a:pt x="2551721" y="1598022"/>
                </a:cubicBezTo>
                <a:cubicBezTo>
                  <a:pt x="2368772" y="1736444"/>
                  <a:pt x="2128816" y="1776685"/>
                  <a:pt x="1899478" y="1774077"/>
                </a:cubicBezTo>
                <a:cubicBezTo>
                  <a:pt x="1670141" y="1771469"/>
                  <a:pt x="1442480" y="1730855"/>
                  <a:pt x="1213143" y="1726570"/>
                </a:cubicBezTo>
                <a:cubicBezTo>
                  <a:pt x="890841" y="1720608"/>
                  <a:pt x="554380" y="1794011"/>
                  <a:pt x="306971" y="2000806"/>
                </a:cubicBezTo>
                <a:cubicBezTo>
                  <a:pt x="59563" y="2207601"/>
                  <a:pt x="-74761" y="2566977"/>
                  <a:pt x="43541" y="2867109"/>
                </a:cubicBezTo>
                <a:cubicBezTo>
                  <a:pt x="131103" y="3088994"/>
                  <a:pt x="339015" y="3246233"/>
                  <a:pt x="563882" y="3326342"/>
                </a:cubicBezTo>
                <a:cubicBezTo>
                  <a:pt x="788561" y="3406266"/>
                  <a:pt x="1030940" y="3418934"/>
                  <a:pt x="1269406" y="3425641"/>
                </a:cubicBezTo>
                <a:cubicBezTo>
                  <a:pt x="2120618" y="3448929"/>
                  <a:pt x="2972204" y="3404030"/>
                  <a:pt x="3822485" y="3358945"/>
                </a:cubicBezTo>
                <a:cubicBezTo>
                  <a:pt x="4449203" y="3325783"/>
                  <a:pt x="5075922" y="3292622"/>
                  <a:pt x="5702641" y="3259460"/>
                </a:cubicBezTo>
                <a:cubicBezTo>
                  <a:pt x="6001655" y="3243624"/>
                  <a:pt x="6328614" y="3216051"/>
                  <a:pt x="6543234" y="3007580"/>
                </a:cubicBezTo>
                <a:cubicBezTo>
                  <a:pt x="6715377" y="2840281"/>
                  <a:pt x="6776670" y="2590823"/>
                  <a:pt x="6809832" y="2352916"/>
                </a:cubicBezTo>
                <a:cubicBezTo>
                  <a:pt x="6896648" y="1729551"/>
                  <a:pt x="6863673" y="1013966"/>
                  <a:pt x="6627257" y="423390"/>
                </a:cubicBezTo>
                <a:cubicBezTo>
                  <a:pt x="6459026" y="2534"/>
                  <a:pt x="5764121" y="-150047"/>
                  <a:pt x="5432317" y="175981"/>
                </a:cubicBezTo>
                <a:close/>
              </a:path>
            </a:pathLst>
          </a:custGeom>
          <a:solidFill>
            <a:schemeClr val="accent3"/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7568302" y="5115556"/>
            <a:ext cx="5496618" cy="2363372"/>
          </a:xfrm>
          <a:custGeom>
            <a:avLst/>
            <a:gdLst>
              <a:gd name="connsiteX0" fmla="*/ 4003849 w 5496618"/>
              <a:gd name="connsiteY0" fmla="*/ 754182 h 2363372"/>
              <a:gd name="connsiteX1" fmla="*/ 2937085 w 5496618"/>
              <a:gd name="connsiteY1" fmla="*/ 659540 h 2363372"/>
              <a:gd name="connsiteX2" fmla="*/ 1880754 w 5496618"/>
              <a:gd name="connsiteY2" fmla="*/ 658236 h 2363372"/>
              <a:gd name="connsiteX3" fmla="*/ 1406617 w 5496618"/>
              <a:gd name="connsiteY3" fmla="*/ 1225711 h 2363372"/>
              <a:gd name="connsiteX4" fmla="*/ 871000 w 5496618"/>
              <a:gd name="connsiteY4" fmla="*/ 1391333 h 2363372"/>
              <a:gd name="connsiteX5" fmla="*/ 314516 w 5496618"/>
              <a:gd name="connsiteY5" fmla="*/ 1493054 h 2363372"/>
              <a:gd name="connsiteX6" fmla="*/ 412 w 5496618"/>
              <a:gd name="connsiteY6" fmla="*/ 1925274 h 2363372"/>
              <a:gd name="connsiteX7" fmla="*/ 334078 w 5496618"/>
              <a:gd name="connsiteY7" fmla="*/ 2315017 h 2363372"/>
              <a:gd name="connsiteX8" fmla="*/ 873236 w 5496618"/>
              <a:gd name="connsiteY8" fmla="*/ 2356003 h 2363372"/>
              <a:gd name="connsiteX9" fmla="*/ 4630008 w 5496618"/>
              <a:gd name="connsiteY9" fmla="*/ 2147532 h 2363372"/>
              <a:gd name="connsiteX10" fmla="*/ 5125385 w 5496618"/>
              <a:gd name="connsiteY10" fmla="*/ 2026250 h 2363372"/>
              <a:gd name="connsiteX11" fmla="*/ 5402043 w 5496618"/>
              <a:gd name="connsiteY11" fmla="*/ 1529196 h 2363372"/>
              <a:gd name="connsiteX12" fmla="*/ 5187796 w 5496618"/>
              <a:gd name="connsiteY12" fmla="*/ 60208 h 2363372"/>
              <a:gd name="connsiteX13" fmla="*/ 4003849 w 5496618"/>
              <a:gd name="connsiteY13" fmla="*/ 754182 h 236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96618" h="2363372">
                <a:moveTo>
                  <a:pt x="4003849" y="754182"/>
                </a:moveTo>
                <a:cubicBezTo>
                  <a:pt x="3677821" y="925579"/>
                  <a:pt x="3283234" y="785853"/>
                  <a:pt x="2937085" y="659540"/>
                </a:cubicBezTo>
                <a:cubicBezTo>
                  <a:pt x="2591123" y="533228"/>
                  <a:pt x="2171757" y="432253"/>
                  <a:pt x="1880754" y="658236"/>
                </a:cubicBezTo>
                <a:cubicBezTo>
                  <a:pt x="1685138" y="810072"/>
                  <a:pt x="1603165" y="1074993"/>
                  <a:pt x="1406617" y="1225711"/>
                </a:cubicBezTo>
                <a:cubicBezTo>
                  <a:pt x="1256272" y="1341032"/>
                  <a:pt x="1059537" y="1373635"/>
                  <a:pt x="871000" y="1391333"/>
                </a:cubicBezTo>
                <a:cubicBezTo>
                  <a:pt x="682276" y="1409032"/>
                  <a:pt x="487963" y="1416484"/>
                  <a:pt x="314516" y="1493054"/>
                </a:cubicBezTo>
                <a:cubicBezTo>
                  <a:pt x="141256" y="1569438"/>
                  <a:pt x="-8904" y="1736178"/>
                  <a:pt x="412" y="1925274"/>
                </a:cubicBezTo>
                <a:cubicBezTo>
                  <a:pt x="9354" y="2106546"/>
                  <a:pt x="162867" y="2254655"/>
                  <a:pt x="334078" y="2315017"/>
                </a:cubicBezTo>
                <a:cubicBezTo>
                  <a:pt x="505289" y="2375379"/>
                  <a:pt x="691964" y="2366064"/>
                  <a:pt x="873236" y="2356003"/>
                </a:cubicBezTo>
                <a:cubicBezTo>
                  <a:pt x="2125555" y="2286513"/>
                  <a:pt x="3377875" y="2217022"/>
                  <a:pt x="4630008" y="2147532"/>
                </a:cubicBezTo>
                <a:cubicBezTo>
                  <a:pt x="4802151" y="2138031"/>
                  <a:pt x="4984355" y="2125176"/>
                  <a:pt x="5125385" y="2026250"/>
                </a:cubicBezTo>
                <a:cubicBezTo>
                  <a:pt x="5284300" y="1914841"/>
                  <a:pt x="5357331" y="1717920"/>
                  <a:pt x="5402043" y="1529196"/>
                </a:cubicBezTo>
                <a:cubicBezTo>
                  <a:pt x="5493517" y="1142248"/>
                  <a:pt x="5631380" y="301841"/>
                  <a:pt x="5187796" y="60208"/>
                </a:cubicBezTo>
                <a:cubicBezTo>
                  <a:pt x="4672299" y="-221107"/>
                  <a:pt x="4365460" y="564154"/>
                  <a:pt x="4003849" y="75418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21" name="任意多边形: 形状 20"/>
          <p:cNvSpPr/>
          <p:nvPr/>
        </p:nvSpPr>
        <p:spPr>
          <a:xfrm>
            <a:off x="6063914" y="4108093"/>
            <a:ext cx="6706529" cy="3536727"/>
          </a:xfrm>
          <a:custGeom>
            <a:avLst/>
            <a:gdLst>
              <a:gd name="connsiteX0" fmla="*/ 6706530 w 6706529"/>
              <a:gd name="connsiteY0" fmla="*/ 86048 h 3536727"/>
              <a:gd name="connsiteX1" fmla="*/ 5774462 w 6706529"/>
              <a:gd name="connsiteY1" fmla="*/ 216086 h 3536727"/>
              <a:gd name="connsiteX2" fmla="*/ 5249277 w 6706529"/>
              <a:gd name="connsiteY2" fmla="*/ 867769 h 3536727"/>
              <a:gd name="connsiteX3" fmla="*/ 3221011 w 6706529"/>
              <a:gd name="connsiteY3" fmla="*/ 1169764 h 3536727"/>
              <a:gd name="connsiteX4" fmla="*/ 2788046 w 6706529"/>
              <a:gd name="connsiteY4" fmla="*/ 1627135 h 3536727"/>
              <a:gd name="connsiteX5" fmla="*/ 1887464 w 6706529"/>
              <a:gd name="connsiteY5" fmla="*/ 1925404 h 3536727"/>
              <a:gd name="connsiteX6" fmla="*/ 924098 w 6706529"/>
              <a:gd name="connsiteY6" fmla="*/ 1926149 h 3536727"/>
              <a:gd name="connsiteX7" fmla="*/ 110332 w 6706529"/>
              <a:gd name="connsiteY7" fmla="*/ 2375323 h 3536727"/>
              <a:gd name="connsiteX8" fmla="*/ 144239 w 6706529"/>
              <a:gd name="connsiteY8" fmla="*/ 3536727 h 353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06529" h="3536727">
                <a:moveTo>
                  <a:pt x="6706530" y="86048"/>
                </a:moveTo>
                <a:cubicBezTo>
                  <a:pt x="6409192" y="-66533"/>
                  <a:pt x="6018704" y="-11947"/>
                  <a:pt x="5774462" y="216086"/>
                </a:cubicBezTo>
                <a:cubicBezTo>
                  <a:pt x="5569716" y="407232"/>
                  <a:pt x="5470232" y="695813"/>
                  <a:pt x="5249277" y="867769"/>
                </a:cubicBezTo>
                <a:cubicBezTo>
                  <a:pt x="4696334" y="1298313"/>
                  <a:pt x="3786437" y="755802"/>
                  <a:pt x="3221011" y="1169764"/>
                </a:cubicBezTo>
                <a:cubicBezTo>
                  <a:pt x="3051290" y="1294028"/>
                  <a:pt x="2944726" y="1486664"/>
                  <a:pt x="2788046" y="1627135"/>
                </a:cubicBezTo>
                <a:cubicBezTo>
                  <a:pt x="2547531" y="1842500"/>
                  <a:pt x="2210138" y="1915716"/>
                  <a:pt x="1887464" y="1925404"/>
                </a:cubicBezTo>
                <a:cubicBezTo>
                  <a:pt x="1566280" y="1935092"/>
                  <a:pt x="1243419" y="1890193"/>
                  <a:pt x="924098" y="1926149"/>
                </a:cubicBezTo>
                <a:cubicBezTo>
                  <a:pt x="604777" y="1962292"/>
                  <a:pt x="273346" y="2098292"/>
                  <a:pt x="110332" y="2375323"/>
                </a:cubicBezTo>
                <a:cubicBezTo>
                  <a:pt x="-92178" y="2719794"/>
                  <a:pt x="23516" y="3155740"/>
                  <a:pt x="144239" y="3536727"/>
                </a:cubicBezTo>
              </a:path>
            </a:pathLst>
          </a:custGeom>
          <a:noFill/>
          <a:ln w="18620" cap="flat">
            <a:solidFill>
              <a:srgbClr val="7EC6F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grpSp>
        <p:nvGrpSpPr>
          <p:cNvPr id="610" name="图形 608"/>
          <p:cNvGrpSpPr/>
          <p:nvPr/>
        </p:nvGrpSpPr>
        <p:grpSpPr>
          <a:xfrm>
            <a:off x="583326" y="186800"/>
            <a:ext cx="11017498" cy="6488698"/>
            <a:chOff x="583326" y="186800"/>
            <a:chExt cx="11017498" cy="6488698"/>
          </a:xfrm>
        </p:grpSpPr>
        <p:grpSp>
          <p:nvGrpSpPr>
            <p:cNvPr id="611" name="图形 608"/>
            <p:cNvGrpSpPr/>
            <p:nvPr/>
          </p:nvGrpSpPr>
          <p:grpSpPr>
            <a:xfrm>
              <a:off x="6046898" y="740728"/>
              <a:ext cx="608292" cy="617460"/>
              <a:chOff x="6046898" y="740728"/>
              <a:chExt cx="608292" cy="617460"/>
            </a:xfrm>
          </p:grpSpPr>
          <p:sp>
            <p:nvSpPr>
              <p:cNvPr id="612" name="任意多边形: 形状 611"/>
              <p:cNvSpPr/>
              <p:nvPr/>
            </p:nvSpPr>
            <p:spPr>
              <a:xfrm rot="-723092">
                <a:off x="6105957" y="808956"/>
                <a:ext cx="502327" cy="502327"/>
              </a:xfrm>
              <a:custGeom>
                <a:avLst/>
                <a:gdLst>
                  <a:gd name="connsiteX0" fmla="*/ 502328 w 502327"/>
                  <a:gd name="connsiteY0" fmla="*/ 251164 h 502327"/>
                  <a:gd name="connsiteX1" fmla="*/ 251164 w 502327"/>
                  <a:gd name="connsiteY1" fmla="*/ 502328 h 502327"/>
                  <a:gd name="connsiteX2" fmla="*/ 0 w 502327"/>
                  <a:gd name="connsiteY2" fmla="*/ 251164 h 502327"/>
                  <a:gd name="connsiteX3" fmla="*/ 251164 w 502327"/>
                  <a:gd name="connsiteY3" fmla="*/ 0 h 502327"/>
                  <a:gd name="connsiteX4" fmla="*/ 502328 w 502327"/>
                  <a:gd name="connsiteY4" fmla="*/ 251164 h 5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327" h="502327">
                    <a:moveTo>
                      <a:pt x="502328" y="251164"/>
                    </a:moveTo>
                    <a:cubicBezTo>
                      <a:pt x="502328" y="389878"/>
                      <a:pt x="389878" y="502328"/>
                      <a:pt x="251164" y="502328"/>
                    </a:cubicBezTo>
                    <a:cubicBezTo>
                      <a:pt x="112450" y="502328"/>
                      <a:pt x="0" y="389878"/>
                      <a:pt x="0" y="251164"/>
                    </a:cubicBezTo>
                    <a:cubicBezTo>
                      <a:pt x="0" y="112450"/>
                      <a:pt x="112450" y="0"/>
                      <a:pt x="251164" y="0"/>
                    </a:cubicBezTo>
                    <a:cubicBezTo>
                      <a:pt x="389878" y="0"/>
                      <a:pt x="502328" y="112450"/>
                      <a:pt x="502328" y="251164"/>
                    </a:cubicBezTo>
                    <a:close/>
                  </a:path>
                </a:pathLst>
              </a:custGeom>
              <a:solidFill>
                <a:srgbClr val="7EC6F2"/>
              </a:solidFill>
              <a:ln w="186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13" name="任意多边形: 形状 612"/>
              <p:cNvSpPr/>
              <p:nvPr/>
            </p:nvSpPr>
            <p:spPr>
              <a:xfrm>
                <a:off x="6046898" y="740728"/>
                <a:ext cx="347675" cy="347675"/>
              </a:xfrm>
              <a:custGeom>
                <a:avLst/>
                <a:gdLst>
                  <a:gd name="connsiteX0" fmla="*/ 215791 w 347675"/>
                  <a:gd name="connsiteY0" fmla="*/ 342488 h 347675"/>
                  <a:gd name="connsiteX1" fmla="*/ 5187 w 347675"/>
                  <a:gd name="connsiteY1" fmla="*/ 215790 h 347675"/>
                  <a:gd name="connsiteX2" fmla="*/ 131885 w 347675"/>
                  <a:gd name="connsiteY2" fmla="*/ 5187 h 347675"/>
                  <a:gd name="connsiteX3" fmla="*/ 342489 w 347675"/>
                  <a:gd name="connsiteY3" fmla="*/ 131886 h 347675"/>
                  <a:gd name="connsiteX4" fmla="*/ 215791 w 347675"/>
                  <a:gd name="connsiteY4" fmla="*/ 342488 h 3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675" h="347675">
                    <a:moveTo>
                      <a:pt x="215791" y="342488"/>
                    </a:moveTo>
                    <a:cubicBezTo>
                      <a:pt x="122729" y="365660"/>
                      <a:pt x="28360" y="309039"/>
                      <a:pt x="5187" y="215790"/>
                    </a:cubicBezTo>
                    <a:cubicBezTo>
                      <a:pt x="-17984" y="122729"/>
                      <a:pt x="38637" y="28359"/>
                      <a:pt x="131885" y="5187"/>
                    </a:cubicBezTo>
                    <a:cubicBezTo>
                      <a:pt x="224947" y="-17985"/>
                      <a:pt x="319316" y="38637"/>
                      <a:pt x="342489" y="131886"/>
                    </a:cubicBezTo>
                    <a:cubicBezTo>
                      <a:pt x="365660" y="225134"/>
                      <a:pt x="309039" y="319316"/>
                      <a:pt x="215791" y="342488"/>
                    </a:cubicBezTo>
                    <a:close/>
                  </a:path>
                </a:pathLst>
              </a:custGeom>
              <a:noFill/>
              <a:ln w="56042" cap="flat">
                <a:solidFill>
                  <a:srgbClr val="3F4D9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  <p:sp>
          <p:nvSpPr>
            <p:cNvPr id="614" name="任意多边形: 形状 613"/>
            <p:cNvSpPr/>
            <p:nvPr/>
          </p:nvSpPr>
          <p:spPr>
            <a:xfrm>
              <a:off x="11301084" y="876164"/>
              <a:ext cx="299739" cy="299739"/>
            </a:xfrm>
            <a:custGeom>
              <a:avLst/>
              <a:gdLst>
                <a:gd name="connsiteX0" fmla="*/ 299740 w 299739"/>
                <a:gd name="connsiteY0" fmla="*/ 149870 h 299739"/>
                <a:gd name="connsiteX1" fmla="*/ 149870 w 299739"/>
                <a:gd name="connsiteY1" fmla="*/ 299740 h 299739"/>
                <a:gd name="connsiteX2" fmla="*/ 0 w 299739"/>
                <a:gd name="connsiteY2" fmla="*/ 149870 h 299739"/>
                <a:gd name="connsiteX3" fmla="*/ 149870 w 299739"/>
                <a:gd name="connsiteY3" fmla="*/ 0 h 299739"/>
                <a:gd name="connsiteX4" fmla="*/ 299740 w 299739"/>
                <a:gd name="connsiteY4" fmla="*/ 149870 h 2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739" h="299739">
                  <a:moveTo>
                    <a:pt x="299740" y="149870"/>
                  </a:moveTo>
                  <a:cubicBezTo>
                    <a:pt x="299740" y="232641"/>
                    <a:pt x="232641" y="299740"/>
                    <a:pt x="149870" y="299740"/>
                  </a:cubicBezTo>
                  <a:cubicBezTo>
                    <a:pt x="67099" y="299740"/>
                    <a:pt x="0" y="232641"/>
                    <a:pt x="0" y="149870"/>
                  </a:cubicBezTo>
                  <a:cubicBezTo>
                    <a:pt x="0" y="67099"/>
                    <a:pt x="67099" y="0"/>
                    <a:pt x="149870" y="0"/>
                  </a:cubicBezTo>
                  <a:cubicBezTo>
                    <a:pt x="232641" y="0"/>
                    <a:pt x="299740" y="67099"/>
                    <a:pt x="299740" y="149870"/>
                  </a:cubicBezTo>
                  <a:close/>
                </a:path>
              </a:pathLst>
            </a:custGeom>
            <a:noFill/>
            <a:ln w="56042" cap="flat">
              <a:solidFill>
                <a:srgbClr val="3F4D9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15" name="任意多边形: 形状 614"/>
            <p:cNvSpPr/>
            <p:nvPr/>
          </p:nvSpPr>
          <p:spPr>
            <a:xfrm>
              <a:off x="583326" y="3338554"/>
              <a:ext cx="213779" cy="213779"/>
            </a:xfrm>
            <a:custGeom>
              <a:avLst/>
              <a:gdLst>
                <a:gd name="connsiteX0" fmla="*/ 213780 w 213779"/>
                <a:gd name="connsiteY0" fmla="*/ 106890 h 213779"/>
                <a:gd name="connsiteX1" fmla="*/ 106890 w 213779"/>
                <a:gd name="connsiteY1" fmla="*/ 213780 h 213779"/>
                <a:gd name="connsiteX2" fmla="*/ 0 w 213779"/>
                <a:gd name="connsiteY2" fmla="*/ 106890 h 213779"/>
                <a:gd name="connsiteX3" fmla="*/ 106890 w 213779"/>
                <a:gd name="connsiteY3" fmla="*/ 0 h 213779"/>
                <a:gd name="connsiteX4" fmla="*/ 213780 w 213779"/>
                <a:gd name="connsiteY4" fmla="*/ 106890 h 21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9" h="213779">
                  <a:moveTo>
                    <a:pt x="213780" y="106890"/>
                  </a:moveTo>
                  <a:cubicBezTo>
                    <a:pt x="213780" y="165941"/>
                    <a:pt x="165941" y="213780"/>
                    <a:pt x="106890" y="213780"/>
                  </a:cubicBezTo>
                  <a:cubicBezTo>
                    <a:pt x="47839" y="213780"/>
                    <a:pt x="0" y="165941"/>
                    <a:pt x="0" y="106890"/>
                  </a:cubicBezTo>
                  <a:cubicBezTo>
                    <a:pt x="0" y="47839"/>
                    <a:pt x="47839" y="0"/>
                    <a:pt x="106890" y="0"/>
                  </a:cubicBezTo>
                  <a:cubicBezTo>
                    <a:pt x="165941" y="0"/>
                    <a:pt x="213780" y="47839"/>
                    <a:pt x="213780" y="106890"/>
                  </a:cubicBezTo>
                  <a:close/>
                </a:path>
              </a:pathLst>
            </a:custGeom>
            <a:noFill/>
            <a:ln w="56042" cap="flat">
              <a:solidFill>
                <a:srgbClr val="3F4D9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16" name="任意多边形: 形状 615"/>
            <p:cNvSpPr/>
            <p:nvPr/>
          </p:nvSpPr>
          <p:spPr>
            <a:xfrm>
              <a:off x="5608642" y="5400855"/>
              <a:ext cx="213779" cy="213779"/>
            </a:xfrm>
            <a:custGeom>
              <a:avLst/>
              <a:gdLst>
                <a:gd name="connsiteX0" fmla="*/ 213779 w 213779"/>
                <a:gd name="connsiteY0" fmla="*/ 106890 h 213779"/>
                <a:gd name="connsiteX1" fmla="*/ 106890 w 213779"/>
                <a:gd name="connsiteY1" fmla="*/ 213780 h 213779"/>
                <a:gd name="connsiteX2" fmla="*/ 0 w 213779"/>
                <a:gd name="connsiteY2" fmla="*/ 106890 h 213779"/>
                <a:gd name="connsiteX3" fmla="*/ 106890 w 213779"/>
                <a:gd name="connsiteY3" fmla="*/ 0 h 213779"/>
                <a:gd name="connsiteX4" fmla="*/ 213779 w 213779"/>
                <a:gd name="connsiteY4" fmla="*/ 106890 h 21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9" h="213779">
                  <a:moveTo>
                    <a:pt x="213779" y="106890"/>
                  </a:moveTo>
                  <a:cubicBezTo>
                    <a:pt x="213779" y="165941"/>
                    <a:pt x="165940" y="213780"/>
                    <a:pt x="106890" y="213780"/>
                  </a:cubicBezTo>
                  <a:cubicBezTo>
                    <a:pt x="47839" y="213780"/>
                    <a:pt x="0" y="165941"/>
                    <a:pt x="0" y="106890"/>
                  </a:cubicBezTo>
                  <a:cubicBezTo>
                    <a:pt x="0" y="47839"/>
                    <a:pt x="47839" y="0"/>
                    <a:pt x="106890" y="0"/>
                  </a:cubicBezTo>
                  <a:cubicBezTo>
                    <a:pt x="165940" y="0"/>
                    <a:pt x="213779" y="47839"/>
                    <a:pt x="213779" y="106890"/>
                  </a:cubicBezTo>
                  <a:close/>
                </a:path>
              </a:pathLst>
            </a:custGeom>
            <a:noFill/>
            <a:ln w="56042" cap="flat">
              <a:solidFill>
                <a:srgbClr val="3F4D9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grpSp>
          <p:nvGrpSpPr>
            <p:cNvPr id="617" name="图形 608"/>
            <p:cNvGrpSpPr/>
            <p:nvPr/>
          </p:nvGrpSpPr>
          <p:grpSpPr>
            <a:xfrm>
              <a:off x="8272737" y="5218159"/>
              <a:ext cx="535943" cy="535943"/>
              <a:chOff x="8272737" y="5218159"/>
              <a:chExt cx="535943" cy="535943"/>
            </a:xfrm>
          </p:grpSpPr>
          <p:sp>
            <p:nvSpPr>
              <p:cNvPr id="618" name="任意多边形: 形状 617"/>
              <p:cNvSpPr/>
              <p:nvPr/>
            </p:nvSpPr>
            <p:spPr>
              <a:xfrm rot="-2700000">
                <a:off x="8351224" y="5296646"/>
                <a:ext cx="378969" cy="378969"/>
              </a:xfrm>
              <a:custGeom>
                <a:avLst/>
                <a:gdLst>
                  <a:gd name="connsiteX0" fmla="*/ 378969 w 378969"/>
                  <a:gd name="connsiteY0" fmla="*/ 189484 h 378969"/>
                  <a:gd name="connsiteX1" fmla="*/ 189484 w 378969"/>
                  <a:gd name="connsiteY1" fmla="*/ 378969 h 378969"/>
                  <a:gd name="connsiteX2" fmla="*/ -1 w 378969"/>
                  <a:gd name="connsiteY2" fmla="*/ 189484 h 378969"/>
                  <a:gd name="connsiteX3" fmla="*/ 189484 w 378969"/>
                  <a:gd name="connsiteY3" fmla="*/ -1 h 378969"/>
                  <a:gd name="connsiteX4" fmla="*/ 378969 w 378969"/>
                  <a:gd name="connsiteY4" fmla="*/ 189484 h 378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969" h="378969">
                    <a:moveTo>
                      <a:pt x="378969" y="189484"/>
                    </a:moveTo>
                    <a:cubicBezTo>
                      <a:pt x="378969" y="294134"/>
                      <a:pt x="294134" y="378969"/>
                      <a:pt x="189484" y="378969"/>
                    </a:cubicBezTo>
                    <a:cubicBezTo>
                      <a:pt x="84835" y="378969"/>
                      <a:pt x="-1" y="294134"/>
                      <a:pt x="-1" y="189484"/>
                    </a:cubicBezTo>
                    <a:cubicBezTo>
                      <a:pt x="-1" y="84835"/>
                      <a:pt x="84835" y="-1"/>
                      <a:pt x="189484" y="-1"/>
                    </a:cubicBezTo>
                    <a:cubicBezTo>
                      <a:pt x="294134" y="-1"/>
                      <a:pt x="378969" y="84835"/>
                      <a:pt x="378969" y="189484"/>
                    </a:cubicBezTo>
                    <a:close/>
                  </a:path>
                </a:pathLst>
              </a:custGeom>
              <a:solidFill>
                <a:srgbClr val="7EC6F2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19" name="任意多边形: 形状 618"/>
              <p:cNvSpPr/>
              <p:nvPr/>
            </p:nvSpPr>
            <p:spPr>
              <a:xfrm>
                <a:off x="8327791" y="5486068"/>
                <a:ext cx="195466" cy="195466"/>
              </a:xfrm>
              <a:custGeom>
                <a:avLst/>
                <a:gdLst>
                  <a:gd name="connsiteX0" fmla="*/ 195467 w 195466"/>
                  <a:gd name="connsiteY0" fmla="*/ 97733 h 195466"/>
                  <a:gd name="connsiteX1" fmla="*/ 97733 w 195466"/>
                  <a:gd name="connsiteY1" fmla="*/ 195467 h 195466"/>
                  <a:gd name="connsiteX2" fmla="*/ 0 w 195466"/>
                  <a:gd name="connsiteY2" fmla="*/ 97733 h 195466"/>
                  <a:gd name="connsiteX3" fmla="*/ 97733 w 195466"/>
                  <a:gd name="connsiteY3" fmla="*/ 0 h 195466"/>
                  <a:gd name="connsiteX4" fmla="*/ 195467 w 195466"/>
                  <a:gd name="connsiteY4" fmla="*/ 97733 h 19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466" h="195466">
                    <a:moveTo>
                      <a:pt x="195467" y="97733"/>
                    </a:moveTo>
                    <a:cubicBezTo>
                      <a:pt x="195467" y="151739"/>
                      <a:pt x="151739" y="195467"/>
                      <a:pt x="97733" y="195467"/>
                    </a:cubicBezTo>
                    <a:cubicBezTo>
                      <a:pt x="43728" y="195467"/>
                      <a:pt x="0" y="151739"/>
                      <a:pt x="0" y="97733"/>
                    </a:cubicBezTo>
                    <a:cubicBezTo>
                      <a:pt x="0" y="43728"/>
                      <a:pt x="43728" y="0"/>
                      <a:pt x="97733" y="0"/>
                    </a:cubicBezTo>
                    <a:cubicBezTo>
                      <a:pt x="151739" y="0"/>
                      <a:pt x="195467" y="43728"/>
                      <a:pt x="195467" y="97733"/>
                    </a:cubicBezTo>
                    <a:close/>
                  </a:path>
                </a:pathLst>
              </a:custGeom>
              <a:noFill/>
              <a:ln w="56042" cap="flat">
                <a:solidFill>
                  <a:srgbClr val="3F4D9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  <p:grpSp>
          <p:nvGrpSpPr>
            <p:cNvPr id="620" name="图形 608"/>
            <p:cNvGrpSpPr/>
            <p:nvPr/>
          </p:nvGrpSpPr>
          <p:grpSpPr>
            <a:xfrm>
              <a:off x="3688923" y="6405282"/>
              <a:ext cx="1032832" cy="270216"/>
              <a:chOff x="3688923" y="6405282"/>
              <a:chExt cx="1032832" cy="270216"/>
            </a:xfrm>
            <a:solidFill>
              <a:srgbClr val="3F4D9B"/>
            </a:solidFill>
          </p:grpSpPr>
          <p:grpSp>
            <p:nvGrpSpPr>
              <p:cNvPr id="621" name="图形 608"/>
              <p:cNvGrpSpPr/>
              <p:nvPr/>
            </p:nvGrpSpPr>
            <p:grpSpPr>
              <a:xfrm>
                <a:off x="3688923" y="6405282"/>
                <a:ext cx="1032832" cy="87083"/>
                <a:chOff x="3688923" y="6405282"/>
                <a:chExt cx="1032832" cy="87083"/>
              </a:xfrm>
              <a:solidFill>
                <a:srgbClr val="3F4D9B"/>
              </a:solidFill>
            </p:grpSpPr>
            <p:sp>
              <p:nvSpPr>
                <p:cNvPr id="622" name="任意多边形: 形状 621"/>
                <p:cNvSpPr/>
                <p:nvPr/>
              </p:nvSpPr>
              <p:spPr>
                <a:xfrm>
                  <a:off x="3688923" y="6405283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3" name="任意多边形: 形状 622"/>
                <p:cNvSpPr/>
                <p:nvPr/>
              </p:nvSpPr>
              <p:spPr>
                <a:xfrm>
                  <a:off x="3925314" y="6405282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9"/>
                        <a:pt x="67647" y="87083"/>
                        <a:pt x="43541" y="87083"/>
                      </a:cubicBezTo>
                      <a:cubicBezTo>
                        <a:pt x="19435" y="87083"/>
                        <a:pt x="0" y="67649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5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4" name="任意多边形: 形状 623"/>
                <p:cNvSpPr/>
                <p:nvPr/>
              </p:nvSpPr>
              <p:spPr>
                <a:xfrm>
                  <a:off x="4161705" y="6405282"/>
                  <a:ext cx="87081" cy="87082"/>
                </a:xfrm>
                <a:custGeom>
                  <a:avLst/>
                  <a:gdLst>
                    <a:gd name="connsiteX0" fmla="*/ 87081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1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1" y="43542"/>
                      </a:moveTo>
                      <a:cubicBezTo>
                        <a:pt x="87081" y="67649"/>
                        <a:pt x="67647" y="87083"/>
                        <a:pt x="43541" y="87083"/>
                      </a:cubicBezTo>
                      <a:cubicBezTo>
                        <a:pt x="19434" y="87083"/>
                        <a:pt x="0" y="67649"/>
                        <a:pt x="0" y="43542"/>
                      </a:cubicBezTo>
                      <a:cubicBezTo>
                        <a:pt x="0" y="19436"/>
                        <a:pt x="19434" y="1"/>
                        <a:pt x="43541" y="1"/>
                      </a:cubicBezTo>
                      <a:cubicBezTo>
                        <a:pt x="67647" y="-185"/>
                        <a:pt x="87081" y="19436"/>
                        <a:pt x="87081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5" name="任意多边形: 形状 624"/>
                <p:cNvSpPr/>
                <p:nvPr/>
              </p:nvSpPr>
              <p:spPr>
                <a:xfrm>
                  <a:off x="4398096" y="6405283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6" name="任意多边形: 形状 625"/>
                <p:cNvSpPr/>
                <p:nvPr/>
              </p:nvSpPr>
              <p:spPr>
                <a:xfrm>
                  <a:off x="4634674" y="6405282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9"/>
                        <a:pt x="67647" y="87083"/>
                        <a:pt x="43541" y="87083"/>
                      </a:cubicBezTo>
                      <a:cubicBezTo>
                        <a:pt x="19434" y="87083"/>
                        <a:pt x="0" y="67649"/>
                        <a:pt x="0" y="43542"/>
                      </a:cubicBezTo>
                      <a:cubicBezTo>
                        <a:pt x="0" y="19436"/>
                        <a:pt x="19434" y="1"/>
                        <a:pt x="43541" y="1"/>
                      </a:cubicBezTo>
                      <a:cubicBezTo>
                        <a:pt x="67460" y="-185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  <p:grpSp>
            <p:nvGrpSpPr>
              <p:cNvPr id="627" name="图形 608"/>
              <p:cNvGrpSpPr/>
              <p:nvPr/>
            </p:nvGrpSpPr>
            <p:grpSpPr>
              <a:xfrm>
                <a:off x="3688923" y="6588416"/>
                <a:ext cx="1032832" cy="87081"/>
                <a:chOff x="3688923" y="6588416"/>
                <a:chExt cx="1032832" cy="87081"/>
              </a:xfrm>
              <a:solidFill>
                <a:srgbClr val="3F4D9B"/>
              </a:solidFill>
            </p:grpSpPr>
            <p:sp>
              <p:nvSpPr>
                <p:cNvPr id="628" name="任意多边形: 形状 627"/>
                <p:cNvSpPr/>
                <p:nvPr/>
              </p:nvSpPr>
              <p:spPr>
                <a:xfrm>
                  <a:off x="3688923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9" name="任意多边形: 形状 628"/>
                <p:cNvSpPr/>
                <p:nvPr/>
              </p:nvSpPr>
              <p:spPr>
                <a:xfrm>
                  <a:off x="3925314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4"/>
                        <a:pt x="19435" y="0"/>
                        <a:pt x="43541" y="0"/>
                      </a:cubicBezTo>
                      <a:cubicBezTo>
                        <a:pt x="67647" y="0"/>
                        <a:pt x="87082" y="1943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0" name="任意多边形: 形状 629"/>
                <p:cNvSpPr/>
                <p:nvPr/>
              </p:nvSpPr>
              <p:spPr>
                <a:xfrm>
                  <a:off x="4161705" y="6588416"/>
                  <a:ext cx="87081" cy="87081"/>
                </a:xfrm>
                <a:custGeom>
                  <a:avLst/>
                  <a:gdLst>
                    <a:gd name="connsiteX0" fmla="*/ 87081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1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1" y="43541"/>
                      </a:moveTo>
                      <a:cubicBezTo>
                        <a:pt x="87081" y="67647"/>
                        <a:pt x="67647" y="87082"/>
                        <a:pt x="43541" y="87082"/>
                      </a:cubicBezTo>
                      <a:cubicBezTo>
                        <a:pt x="19434" y="87082"/>
                        <a:pt x="0" y="67647"/>
                        <a:pt x="0" y="43541"/>
                      </a:cubicBezTo>
                      <a:cubicBezTo>
                        <a:pt x="0" y="19434"/>
                        <a:pt x="19434" y="0"/>
                        <a:pt x="43541" y="0"/>
                      </a:cubicBezTo>
                      <a:cubicBezTo>
                        <a:pt x="67647" y="0"/>
                        <a:pt x="87081" y="19434"/>
                        <a:pt x="87081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1" name="任意多边形: 形状 630"/>
                <p:cNvSpPr/>
                <p:nvPr/>
              </p:nvSpPr>
              <p:spPr>
                <a:xfrm>
                  <a:off x="4398096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2" name="任意多边形: 形状 631"/>
                <p:cNvSpPr/>
                <p:nvPr/>
              </p:nvSpPr>
              <p:spPr>
                <a:xfrm>
                  <a:off x="4634674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4" y="87082"/>
                        <a:pt x="0" y="67647"/>
                        <a:pt x="0" y="43541"/>
                      </a:cubicBezTo>
                      <a:cubicBezTo>
                        <a:pt x="0" y="19434"/>
                        <a:pt x="19434" y="0"/>
                        <a:pt x="43541" y="0"/>
                      </a:cubicBezTo>
                      <a:cubicBezTo>
                        <a:pt x="67460" y="0"/>
                        <a:pt x="87082" y="1943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</p:grpSp>
        <p:grpSp>
          <p:nvGrpSpPr>
            <p:cNvPr id="633" name="图形 608"/>
            <p:cNvGrpSpPr/>
            <p:nvPr/>
          </p:nvGrpSpPr>
          <p:grpSpPr>
            <a:xfrm>
              <a:off x="8975110" y="186800"/>
              <a:ext cx="1032832" cy="270401"/>
              <a:chOff x="8975110" y="186800"/>
              <a:chExt cx="1032832" cy="270401"/>
            </a:xfrm>
            <a:solidFill>
              <a:srgbClr val="3F4D9B"/>
            </a:solidFill>
          </p:grpSpPr>
          <p:grpSp>
            <p:nvGrpSpPr>
              <p:cNvPr id="634" name="图形 608"/>
              <p:cNvGrpSpPr/>
              <p:nvPr/>
            </p:nvGrpSpPr>
            <p:grpSpPr>
              <a:xfrm>
                <a:off x="8975297" y="186800"/>
                <a:ext cx="1032645" cy="87081"/>
                <a:chOff x="8975297" y="186800"/>
                <a:chExt cx="1032645" cy="87081"/>
              </a:xfrm>
              <a:solidFill>
                <a:srgbClr val="3F4D9B"/>
              </a:solidFill>
            </p:grpSpPr>
            <p:sp>
              <p:nvSpPr>
                <p:cNvPr id="635" name="任意多边形: 形状 634"/>
                <p:cNvSpPr/>
                <p:nvPr/>
              </p:nvSpPr>
              <p:spPr>
                <a:xfrm>
                  <a:off x="8975297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8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460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6" name="任意多边形: 形状 635"/>
                <p:cNvSpPr/>
                <p:nvPr/>
              </p:nvSpPr>
              <p:spPr>
                <a:xfrm>
                  <a:off x="9211688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4" y="87082"/>
                        <a:pt x="0" y="67647"/>
                        <a:pt x="0" y="43541"/>
                      </a:cubicBezTo>
                      <a:cubicBezTo>
                        <a:pt x="0" y="19435"/>
                        <a:pt x="19434" y="0"/>
                        <a:pt x="43541" y="0"/>
                      </a:cubicBezTo>
                      <a:cubicBezTo>
                        <a:pt x="67460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7" name="任意多边形: 形状 636"/>
                <p:cNvSpPr/>
                <p:nvPr/>
              </p:nvSpPr>
              <p:spPr>
                <a:xfrm>
                  <a:off x="9448079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647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8" name="任意多边形: 形状 637"/>
                <p:cNvSpPr/>
                <p:nvPr/>
              </p:nvSpPr>
              <p:spPr>
                <a:xfrm>
                  <a:off x="9684470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647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9" name="任意多边形: 形状 638"/>
                <p:cNvSpPr/>
                <p:nvPr/>
              </p:nvSpPr>
              <p:spPr>
                <a:xfrm>
                  <a:off x="9920860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647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  <p:grpSp>
            <p:nvGrpSpPr>
              <p:cNvPr id="640" name="图形 608"/>
              <p:cNvGrpSpPr/>
              <p:nvPr/>
            </p:nvGrpSpPr>
            <p:grpSpPr>
              <a:xfrm>
                <a:off x="8975110" y="370118"/>
                <a:ext cx="1032832" cy="87082"/>
                <a:chOff x="8975110" y="370118"/>
                <a:chExt cx="1032832" cy="87082"/>
              </a:xfrm>
              <a:solidFill>
                <a:srgbClr val="3F4D9B"/>
              </a:solidFill>
            </p:grpSpPr>
            <p:sp>
              <p:nvSpPr>
                <p:cNvPr id="641" name="任意多边形: 形状 640"/>
                <p:cNvSpPr/>
                <p:nvPr/>
              </p:nvSpPr>
              <p:spPr>
                <a:xfrm>
                  <a:off x="8975110" y="370119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1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2"/>
                        <a:pt x="43541" y="87082"/>
                      </a:cubicBezTo>
                      <a:cubicBezTo>
                        <a:pt x="19494" y="87082"/>
                        <a:pt x="1" y="67588"/>
                        <a:pt x="1" y="43541"/>
                      </a:cubicBezTo>
                      <a:cubicBezTo>
                        <a:pt x="1" y="19494"/>
                        <a:pt x="19495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2" name="任意多边形: 形状 641"/>
                <p:cNvSpPr/>
                <p:nvPr/>
              </p:nvSpPr>
              <p:spPr>
                <a:xfrm>
                  <a:off x="9211688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4" y="87083"/>
                        <a:pt x="0" y="67648"/>
                        <a:pt x="0" y="43542"/>
                      </a:cubicBezTo>
                      <a:cubicBezTo>
                        <a:pt x="0" y="19436"/>
                        <a:pt x="19434" y="1"/>
                        <a:pt x="43541" y="1"/>
                      </a:cubicBezTo>
                      <a:cubicBezTo>
                        <a:pt x="67460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3" name="任意多边形: 形状 642"/>
                <p:cNvSpPr/>
                <p:nvPr/>
              </p:nvSpPr>
              <p:spPr>
                <a:xfrm>
                  <a:off x="9448079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5" y="87083"/>
                        <a:pt x="0" y="67648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4" name="任意多边形: 形状 643"/>
                <p:cNvSpPr/>
                <p:nvPr/>
              </p:nvSpPr>
              <p:spPr>
                <a:xfrm>
                  <a:off x="9684470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5" y="87083"/>
                        <a:pt x="0" y="67648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5" name="任意多边形: 形状 644"/>
                <p:cNvSpPr/>
                <p:nvPr/>
              </p:nvSpPr>
              <p:spPr>
                <a:xfrm>
                  <a:off x="9920860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5" y="87083"/>
                        <a:pt x="0" y="67648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</p:grpSp>
      </p:grp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1329690" y="1426845"/>
            <a:ext cx="7969250" cy="596265"/>
          </a:xfrm>
        </p:spPr>
        <p:txBody>
          <a:bodyPr anchor="ctr">
            <a:noAutofit/>
          </a:bodyPr>
          <a:p>
            <a:pPr algn="l"/>
            <a:r>
              <a:rPr lang="en-US" altLang="zh-CN" sz="3600" dirty="0">
                <a:solidFill>
                  <a:schemeClr val="accent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Projekta izstrādes līdzekļi</a:t>
            </a:r>
            <a:endParaRPr lang="en-US" altLang="zh-CN" sz="3600" dirty="0">
              <a:solidFill>
                <a:schemeClr val="accent1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1492250" y="2777715"/>
            <a:ext cx="548640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0" indent="-342900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en-US" altLang="zh-CN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Eclipse</a:t>
            </a:r>
            <a:endParaRPr lang="en-US" altLang="zh-CN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marL="342900" lvl="0" indent="-342900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en-US" altLang="zh-CN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git/github</a:t>
            </a:r>
            <a:endParaRPr lang="en-US" altLang="zh-CN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marL="342900" lvl="0" indent="-342900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en-US" altLang="zh-CN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Notepad (idejām)</a:t>
            </a:r>
            <a:endParaRPr lang="en-US" altLang="zh-CN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marL="342900" lvl="0" indent="-342900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en-US" altLang="zh-CN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Command Prompt</a:t>
            </a:r>
            <a:endParaRPr lang="en-US" altLang="zh-CN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7934960" y="2603500"/>
            <a:ext cx="1094105" cy="109410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7934960" y="3746500"/>
            <a:ext cx="1040130" cy="104013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/>
          <a:stretch>
            <a:fillRect/>
          </a:stretch>
        </p:blipFill>
        <p:spPr>
          <a:xfrm>
            <a:off x="6650355" y="2777490"/>
            <a:ext cx="981075" cy="920115"/>
          </a:xfrm>
          <a:prstGeom prst="rect">
            <a:avLst/>
          </a:prstGeom>
        </p:spPr>
      </p:pic>
      <p:pic>
        <p:nvPicPr>
          <p:cNvPr id="15" name="Picture 14"/>
          <p:cNvPicPr/>
          <p:nvPr/>
        </p:nvPicPr>
        <p:blipFill>
          <a:blip r:embed="rId4"/>
          <a:stretch>
            <a:fillRect/>
          </a:stretch>
        </p:blipFill>
        <p:spPr>
          <a:xfrm>
            <a:off x="6655435" y="4000500"/>
            <a:ext cx="1047750" cy="7861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/>
        </p:nvSpPr>
        <p:spPr>
          <a:xfrm>
            <a:off x="-1132477" y="-1079498"/>
            <a:ext cx="8563598" cy="2958624"/>
          </a:xfrm>
          <a:custGeom>
            <a:avLst/>
            <a:gdLst>
              <a:gd name="connsiteX0" fmla="*/ 2098102 w 8563598"/>
              <a:gd name="connsiteY0" fmla="*/ 2445394 h 2958624"/>
              <a:gd name="connsiteX1" fmla="*/ 2867714 w 8563598"/>
              <a:gd name="connsiteY1" fmla="*/ 1830412 h 2958624"/>
              <a:gd name="connsiteX2" fmla="*/ 4405635 w 8563598"/>
              <a:gd name="connsiteY2" fmla="*/ 1846620 h 2958624"/>
              <a:gd name="connsiteX3" fmla="*/ 5936849 w 8563598"/>
              <a:gd name="connsiteY3" fmla="*/ 1810664 h 2958624"/>
              <a:gd name="connsiteX4" fmla="*/ 6575677 w 8563598"/>
              <a:gd name="connsiteY4" fmla="*/ 1397261 h 2958624"/>
              <a:gd name="connsiteX5" fmla="*/ 7822408 w 8563598"/>
              <a:gd name="connsiteY5" fmla="*/ 1502521 h 2958624"/>
              <a:gd name="connsiteX6" fmla="*/ 8502595 w 8563598"/>
              <a:gd name="connsiteY6" fmla="*/ 1101786 h 2958624"/>
              <a:gd name="connsiteX7" fmla="*/ 8320578 w 8563598"/>
              <a:gd name="connsiteY7" fmla="*/ 371670 h 2958624"/>
              <a:gd name="connsiteX8" fmla="*/ 7920403 w 8563598"/>
              <a:gd name="connsiteY8" fmla="*/ 269949 h 2958624"/>
              <a:gd name="connsiteX9" fmla="*/ 1347306 w 8563598"/>
              <a:gd name="connsiteY9" fmla="*/ 249270 h 2958624"/>
              <a:gd name="connsiteX10" fmla="*/ 489387 w 8563598"/>
              <a:gd name="connsiteY10" fmla="*/ 627835 h 2958624"/>
              <a:gd name="connsiteX11" fmla="*/ 147524 w 8563598"/>
              <a:gd name="connsiteY11" fmla="*/ 1396888 h 2958624"/>
              <a:gd name="connsiteX12" fmla="*/ 7052 w 8563598"/>
              <a:gd name="connsiteY12" fmla="*/ 2253130 h 2958624"/>
              <a:gd name="connsiteX13" fmla="*/ 2098102 w 8563598"/>
              <a:gd name="connsiteY13" fmla="*/ 2445394 h 295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63598" h="2958624">
                <a:moveTo>
                  <a:pt x="2098102" y="2445394"/>
                </a:moveTo>
                <a:cubicBezTo>
                  <a:pt x="2355757" y="2240089"/>
                  <a:pt x="2571495" y="1974796"/>
                  <a:pt x="2867714" y="1830412"/>
                </a:cubicBezTo>
                <a:cubicBezTo>
                  <a:pt x="3338313" y="1600888"/>
                  <a:pt x="3896100" y="1725897"/>
                  <a:pt x="4405635" y="1846620"/>
                </a:cubicBezTo>
                <a:cubicBezTo>
                  <a:pt x="4915170" y="1967344"/>
                  <a:pt x="5483018" y="2071672"/>
                  <a:pt x="5936849" y="1810664"/>
                </a:cubicBezTo>
                <a:cubicBezTo>
                  <a:pt x="6157616" y="1683606"/>
                  <a:pt x="6333858" y="1477370"/>
                  <a:pt x="6575677" y="1397261"/>
                </a:cubicBezTo>
                <a:cubicBezTo>
                  <a:pt x="6975666" y="1264800"/>
                  <a:pt x="7401366" y="1518357"/>
                  <a:pt x="7822408" y="1502521"/>
                </a:cubicBezTo>
                <a:cubicBezTo>
                  <a:pt x="8098321" y="1492274"/>
                  <a:pt x="8377960" y="1348077"/>
                  <a:pt x="8502595" y="1101786"/>
                </a:cubicBezTo>
                <a:cubicBezTo>
                  <a:pt x="8627417" y="855495"/>
                  <a:pt x="8557740" y="513073"/>
                  <a:pt x="8320578" y="371670"/>
                </a:cubicBezTo>
                <a:cubicBezTo>
                  <a:pt x="8201345" y="300503"/>
                  <a:pt x="8058452" y="284481"/>
                  <a:pt x="7920403" y="269949"/>
                </a:cubicBezTo>
                <a:cubicBezTo>
                  <a:pt x="5732103" y="38935"/>
                  <a:pt x="3503003" y="-190030"/>
                  <a:pt x="1347306" y="249270"/>
                </a:cubicBezTo>
                <a:cubicBezTo>
                  <a:pt x="1036183" y="312612"/>
                  <a:pt x="710155" y="399615"/>
                  <a:pt x="489387" y="627835"/>
                </a:cubicBezTo>
                <a:cubicBezTo>
                  <a:pt x="291535" y="832208"/>
                  <a:pt x="208631" y="1119298"/>
                  <a:pt x="147524" y="1396888"/>
                </a:cubicBezTo>
                <a:cubicBezTo>
                  <a:pt x="85299" y="1679508"/>
                  <a:pt x="38351" y="1965481"/>
                  <a:pt x="7052" y="2253130"/>
                </a:cubicBezTo>
                <a:cubicBezTo>
                  <a:pt x="-123545" y="3453099"/>
                  <a:pt x="1596764" y="2844638"/>
                  <a:pt x="2098102" y="2445394"/>
                </a:cubicBezTo>
                <a:close/>
              </a:path>
            </a:pathLst>
          </a:custGeom>
          <a:solidFill>
            <a:schemeClr val="accent3"/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-752683" y="-746794"/>
            <a:ext cx="5751410" cy="2173616"/>
          </a:xfrm>
          <a:custGeom>
            <a:avLst/>
            <a:gdLst>
              <a:gd name="connsiteX0" fmla="*/ 1025079 w 5751410"/>
              <a:gd name="connsiteY0" fmla="*/ 1836218 h 2173616"/>
              <a:gd name="connsiteX1" fmla="*/ 1446680 w 5751410"/>
              <a:gd name="connsiteY1" fmla="*/ 1261664 h 2173616"/>
              <a:gd name="connsiteX2" fmla="*/ 2671986 w 5751410"/>
              <a:gd name="connsiteY2" fmla="*/ 888315 h 2173616"/>
              <a:gd name="connsiteX3" fmla="*/ 3959517 w 5751410"/>
              <a:gd name="connsiteY3" fmla="*/ 1206146 h 2173616"/>
              <a:gd name="connsiteX4" fmla="*/ 5266237 w 5751410"/>
              <a:gd name="connsiteY4" fmla="*/ 1223658 h 2173616"/>
              <a:gd name="connsiteX5" fmla="*/ 5747640 w 5751410"/>
              <a:gd name="connsiteY5" fmla="*/ 719712 h 2173616"/>
              <a:gd name="connsiteX6" fmla="*/ 5391059 w 5751410"/>
              <a:gd name="connsiteY6" fmla="*/ 134911 h 2173616"/>
              <a:gd name="connsiteX7" fmla="*/ 4679946 w 5751410"/>
              <a:gd name="connsiteY7" fmla="*/ 2264 h 2173616"/>
              <a:gd name="connsiteX8" fmla="*/ 1232806 w 5751410"/>
              <a:gd name="connsiteY8" fmla="*/ 320281 h 2173616"/>
              <a:gd name="connsiteX9" fmla="*/ 421834 w 5751410"/>
              <a:gd name="connsiteY9" fmla="*/ 591723 h 2173616"/>
              <a:gd name="connsiteX10" fmla="*/ 53143 w 5751410"/>
              <a:gd name="connsiteY10" fmla="*/ 1265576 h 2173616"/>
              <a:gd name="connsiteX11" fmla="*/ 147226 w 5751410"/>
              <a:gd name="connsiteY11" fmla="*/ 2129457 h 2173616"/>
              <a:gd name="connsiteX12" fmla="*/ 1025079 w 5751410"/>
              <a:gd name="connsiteY12" fmla="*/ 1836218 h 217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51410" h="2173616">
                <a:moveTo>
                  <a:pt x="1025079" y="1836218"/>
                </a:moveTo>
                <a:cubicBezTo>
                  <a:pt x="1187721" y="1662585"/>
                  <a:pt x="1284784" y="1435856"/>
                  <a:pt x="1446680" y="1261664"/>
                </a:cubicBezTo>
                <a:cubicBezTo>
                  <a:pt x="1748116" y="937499"/>
                  <a:pt x="2231569" y="843789"/>
                  <a:pt x="2671986" y="888315"/>
                </a:cubicBezTo>
                <a:cubicBezTo>
                  <a:pt x="3112403" y="932841"/>
                  <a:pt x="3531209" y="1094365"/>
                  <a:pt x="3959517" y="1206146"/>
                </a:cubicBezTo>
                <a:cubicBezTo>
                  <a:pt x="4387825" y="1317927"/>
                  <a:pt x="4851529" y="1378475"/>
                  <a:pt x="5266237" y="1223658"/>
                </a:cubicBezTo>
                <a:cubicBezTo>
                  <a:pt x="5495015" y="1138146"/>
                  <a:pt x="5715783" y="961904"/>
                  <a:pt x="5747640" y="719712"/>
                </a:cubicBezTo>
                <a:cubicBezTo>
                  <a:pt x="5779312" y="478451"/>
                  <a:pt x="5607169" y="246506"/>
                  <a:pt x="5391059" y="134911"/>
                </a:cubicBezTo>
                <a:cubicBezTo>
                  <a:pt x="5174763" y="23317"/>
                  <a:pt x="4923070" y="7295"/>
                  <a:pt x="4679946" y="2264"/>
                </a:cubicBezTo>
                <a:cubicBezTo>
                  <a:pt x="3524875" y="-21768"/>
                  <a:pt x="2375580" y="149629"/>
                  <a:pt x="1232806" y="320281"/>
                </a:cubicBezTo>
                <a:cubicBezTo>
                  <a:pt x="947391" y="362944"/>
                  <a:pt x="647446" y="411755"/>
                  <a:pt x="421834" y="591723"/>
                </a:cubicBezTo>
                <a:cubicBezTo>
                  <a:pt x="217089" y="754737"/>
                  <a:pt x="100837" y="1008480"/>
                  <a:pt x="53143" y="1265576"/>
                </a:cubicBezTo>
                <a:cubicBezTo>
                  <a:pt x="14393" y="1474234"/>
                  <a:pt x="-81180" y="1994947"/>
                  <a:pt x="147226" y="2129457"/>
                </a:cubicBezTo>
                <a:cubicBezTo>
                  <a:pt x="400782" y="2279057"/>
                  <a:pt x="857594" y="2015067"/>
                  <a:pt x="1025079" y="183621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-674948" y="-480540"/>
            <a:ext cx="8306320" cy="2695663"/>
          </a:xfrm>
          <a:custGeom>
            <a:avLst/>
            <a:gdLst>
              <a:gd name="connsiteX0" fmla="*/ 0 w 8306320"/>
              <a:gd name="connsiteY0" fmla="*/ 2687215 h 2695663"/>
              <a:gd name="connsiteX1" fmla="*/ 1524507 w 8306320"/>
              <a:gd name="connsiteY1" fmla="*/ 2233757 h 2695663"/>
              <a:gd name="connsiteX2" fmla="*/ 2474273 w 8306320"/>
              <a:gd name="connsiteY2" fmla="*/ 1452594 h 2695663"/>
              <a:gd name="connsiteX3" fmla="*/ 4050199 w 8306320"/>
              <a:gd name="connsiteY3" fmla="*/ 1466567 h 2695663"/>
              <a:gd name="connsiteX4" fmla="*/ 5626870 w 8306320"/>
              <a:gd name="connsiteY4" fmla="*/ 1489482 h 2695663"/>
              <a:gd name="connsiteX5" fmla="*/ 6590608 w 8306320"/>
              <a:gd name="connsiteY5" fmla="*/ 1007706 h 2695663"/>
              <a:gd name="connsiteX6" fmla="*/ 7460265 w 8306320"/>
              <a:gd name="connsiteY6" fmla="*/ 1160659 h 2695663"/>
              <a:gd name="connsiteX7" fmla="*/ 8169888 w 8306320"/>
              <a:gd name="connsiteY7" fmla="*/ 795508 h 2695663"/>
              <a:gd name="connsiteX8" fmla="*/ 8235466 w 8306320"/>
              <a:gd name="connsiteY8" fmla="*/ 0 h 269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6320" h="2695663">
                <a:moveTo>
                  <a:pt x="0" y="2687215"/>
                </a:moveTo>
                <a:cubicBezTo>
                  <a:pt x="540834" y="2736213"/>
                  <a:pt x="1098248" y="2570404"/>
                  <a:pt x="1524507" y="2233757"/>
                </a:cubicBezTo>
                <a:cubicBezTo>
                  <a:pt x="1847554" y="1978710"/>
                  <a:pt x="2102042" y="1628090"/>
                  <a:pt x="2474273" y="1452594"/>
                </a:cubicBezTo>
                <a:cubicBezTo>
                  <a:pt x="2959216" y="1224002"/>
                  <a:pt x="3528740" y="1342490"/>
                  <a:pt x="4050199" y="1466567"/>
                </a:cubicBezTo>
                <a:cubicBezTo>
                  <a:pt x="4571657" y="1590644"/>
                  <a:pt x="5139504" y="1712485"/>
                  <a:pt x="5626870" y="1489482"/>
                </a:cubicBezTo>
                <a:cubicBezTo>
                  <a:pt x="5956624" y="1338577"/>
                  <a:pt x="6229183" y="1036955"/>
                  <a:pt x="6590608" y="1007706"/>
                </a:cubicBezTo>
                <a:cubicBezTo>
                  <a:pt x="6885338" y="983859"/>
                  <a:pt x="7164790" y="1151344"/>
                  <a:pt x="7460265" y="1160659"/>
                </a:cubicBezTo>
                <a:cubicBezTo>
                  <a:pt x="7737854" y="1169415"/>
                  <a:pt x="8015630" y="1026522"/>
                  <a:pt x="8169888" y="795508"/>
                </a:cubicBezTo>
                <a:cubicBezTo>
                  <a:pt x="8324145" y="564494"/>
                  <a:pt x="8349855" y="253184"/>
                  <a:pt x="8235466" y="0"/>
                </a:cubicBezTo>
              </a:path>
            </a:pathLst>
          </a:custGeom>
          <a:noFill/>
          <a:ln w="18620" cap="flat">
            <a:solidFill>
              <a:srgbClr val="7EC6F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9950919" y="-751479"/>
            <a:ext cx="3070660" cy="1912639"/>
          </a:xfrm>
          <a:custGeom>
            <a:avLst/>
            <a:gdLst>
              <a:gd name="connsiteX0" fmla="*/ 911795 w 3070660"/>
              <a:gd name="connsiteY0" fmla="*/ 1080233 h 1912639"/>
              <a:gd name="connsiteX1" fmla="*/ 1398228 w 3070660"/>
              <a:gd name="connsiteY1" fmla="*/ 1088431 h 1912639"/>
              <a:gd name="connsiteX2" fmla="*/ 1830076 w 3070660"/>
              <a:gd name="connsiteY2" fmla="*/ 1281439 h 1912639"/>
              <a:gd name="connsiteX3" fmla="*/ 2047863 w 3070660"/>
              <a:gd name="connsiteY3" fmla="*/ 1737133 h 1912639"/>
              <a:gd name="connsiteX4" fmla="*/ 2658186 w 3070660"/>
              <a:gd name="connsiteY4" fmla="*/ 1861024 h 1912639"/>
              <a:gd name="connsiteX5" fmla="*/ 3045508 w 3070660"/>
              <a:gd name="connsiteY5" fmla="*/ 1335280 h 1912639"/>
              <a:gd name="connsiteX6" fmla="*/ 2576214 w 3070660"/>
              <a:gd name="connsiteY6" fmla="*/ 212440 h 1912639"/>
              <a:gd name="connsiteX7" fmla="*/ 1561429 w 3070660"/>
              <a:gd name="connsiteY7" fmla="*/ 11234 h 1912639"/>
              <a:gd name="connsiteX8" fmla="*/ 40276 w 3070660"/>
              <a:gd name="connsiteY8" fmla="*/ 269076 h 1912639"/>
              <a:gd name="connsiteX9" fmla="*/ 911795 w 3070660"/>
              <a:gd name="connsiteY9" fmla="*/ 1080233 h 191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660" h="1912639">
                <a:moveTo>
                  <a:pt x="911795" y="1080233"/>
                </a:moveTo>
                <a:cubicBezTo>
                  <a:pt x="1073319" y="1094951"/>
                  <a:pt x="1236518" y="1075390"/>
                  <a:pt x="1398228" y="1088431"/>
                </a:cubicBezTo>
                <a:cubicBezTo>
                  <a:pt x="1559939" y="1101472"/>
                  <a:pt x="1729287" y="1154381"/>
                  <a:pt x="1830076" y="1281439"/>
                </a:cubicBezTo>
                <a:cubicBezTo>
                  <a:pt x="1935336" y="1413900"/>
                  <a:pt x="1947073" y="1601319"/>
                  <a:pt x="2047863" y="1737133"/>
                </a:cubicBezTo>
                <a:cubicBezTo>
                  <a:pt x="2181999" y="1918032"/>
                  <a:pt x="2455305" y="1958646"/>
                  <a:pt x="2658186" y="1861024"/>
                </a:cubicBezTo>
                <a:cubicBezTo>
                  <a:pt x="2861069" y="1763588"/>
                  <a:pt x="2994275" y="1554558"/>
                  <a:pt x="3045508" y="1335280"/>
                </a:cubicBezTo>
                <a:cubicBezTo>
                  <a:pt x="3144062" y="913307"/>
                  <a:pt x="2945836" y="438797"/>
                  <a:pt x="2576214" y="212440"/>
                </a:cubicBezTo>
                <a:cubicBezTo>
                  <a:pt x="2278132" y="29865"/>
                  <a:pt x="1910931" y="8999"/>
                  <a:pt x="1561429" y="11234"/>
                </a:cubicBezTo>
                <a:cubicBezTo>
                  <a:pt x="1220310" y="13470"/>
                  <a:pt x="239619" y="-86201"/>
                  <a:pt x="40276" y="269076"/>
                </a:cubicBezTo>
                <a:cubicBezTo>
                  <a:pt x="-187944" y="676704"/>
                  <a:pt x="615016" y="1053033"/>
                  <a:pt x="911795" y="1080233"/>
                </a:cubicBezTo>
                <a:close/>
              </a:path>
            </a:pathLst>
          </a:custGeom>
          <a:solidFill>
            <a:schemeClr val="accent3"/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9788312" y="-435455"/>
            <a:ext cx="3016596" cy="1821144"/>
          </a:xfrm>
          <a:custGeom>
            <a:avLst/>
            <a:gdLst>
              <a:gd name="connsiteX0" fmla="*/ 0 w 3016596"/>
              <a:gd name="connsiteY0" fmla="*/ 0 h 1821144"/>
              <a:gd name="connsiteX1" fmla="*/ 787311 w 3016596"/>
              <a:gd name="connsiteY1" fmla="*/ 897974 h 1821144"/>
              <a:gd name="connsiteX2" fmla="*/ 1767630 w 3016596"/>
              <a:gd name="connsiteY2" fmla="*/ 1102347 h 1821144"/>
              <a:gd name="connsiteX3" fmla="*/ 2204508 w 3016596"/>
              <a:gd name="connsiteY3" fmla="*/ 1653055 h 1821144"/>
              <a:gd name="connsiteX4" fmla="*/ 3016597 w 3016596"/>
              <a:gd name="connsiteY4" fmla="*/ 1709504 h 182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596" h="1821144">
                <a:moveTo>
                  <a:pt x="0" y="0"/>
                </a:moveTo>
                <a:cubicBezTo>
                  <a:pt x="41731" y="422905"/>
                  <a:pt x="373535" y="801283"/>
                  <a:pt x="787311" y="897974"/>
                </a:cubicBezTo>
                <a:cubicBezTo>
                  <a:pt x="1116692" y="974917"/>
                  <a:pt x="1499356" y="896297"/>
                  <a:pt x="1767630" y="1102347"/>
                </a:cubicBezTo>
                <a:cubicBezTo>
                  <a:pt x="1954305" y="1245613"/>
                  <a:pt x="2032366" y="1492649"/>
                  <a:pt x="2204508" y="1653055"/>
                </a:cubicBezTo>
                <a:cubicBezTo>
                  <a:pt x="2419313" y="1853142"/>
                  <a:pt x="2776268" y="1877921"/>
                  <a:pt x="3016597" y="1709504"/>
                </a:cubicBezTo>
              </a:path>
            </a:pathLst>
          </a:custGeom>
          <a:noFill/>
          <a:ln w="18620" cap="flat">
            <a:solidFill>
              <a:srgbClr val="7EC6F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-1043374" y="5738567"/>
            <a:ext cx="2783134" cy="2154410"/>
          </a:xfrm>
          <a:custGeom>
            <a:avLst/>
            <a:gdLst>
              <a:gd name="connsiteX0" fmla="*/ 1215913 w 2783134"/>
              <a:gd name="connsiteY0" fmla="*/ 204387 h 2154410"/>
              <a:gd name="connsiteX1" fmla="*/ 1772583 w 2783134"/>
              <a:gd name="connsiteY1" fmla="*/ 798130 h 2154410"/>
              <a:gd name="connsiteX2" fmla="*/ 2511828 w 2783134"/>
              <a:gd name="connsiteY2" fmla="*/ 904508 h 2154410"/>
              <a:gd name="connsiteX3" fmla="*/ 2757001 w 2783134"/>
              <a:gd name="connsiteY3" fmla="*/ 1548740 h 2154410"/>
              <a:gd name="connsiteX4" fmla="*/ 2232375 w 2783134"/>
              <a:gd name="connsiteY4" fmla="*/ 2052872 h 2154410"/>
              <a:gd name="connsiteX5" fmla="*/ 1490708 w 2783134"/>
              <a:gd name="connsiteY5" fmla="*/ 2154406 h 2154410"/>
              <a:gd name="connsiteX6" fmla="*/ 289249 w 2783134"/>
              <a:gd name="connsiteY6" fmla="*/ 1799688 h 2154410"/>
              <a:gd name="connsiteX7" fmla="*/ 4393 w 2783134"/>
              <a:gd name="connsiteY7" fmla="*/ 937298 h 2154410"/>
              <a:gd name="connsiteX8" fmla="*/ 394509 w 2783134"/>
              <a:gd name="connsiteY8" fmla="*/ 68201 h 2154410"/>
              <a:gd name="connsiteX9" fmla="*/ 1215913 w 2783134"/>
              <a:gd name="connsiteY9" fmla="*/ 204387 h 215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3134" h="2154410">
                <a:moveTo>
                  <a:pt x="1215913" y="204387"/>
                </a:moveTo>
                <a:cubicBezTo>
                  <a:pt x="1416560" y="391434"/>
                  <a:pt x="1520330" y="690448"/>
                  <a:pt x="1772583" y="798130"/>
                </a:cubicBezTo>
                <a:cubicBezTo>
                  <a:pt x="2003410" y="896684"/>
                  <a:pt x="2284726" y="797571"/>
                  <a:pt x="2511828" y="904508"/>
                </a:cubicBezTo>
                <a:cubicBezTo>
                  <a:pt x="2738929" y="1011446"/>
                  <a:pt x="2833571" y="1309715"/>
                  <a:pt x="2757001" y="1548740"/>
                </a:cubicBezTo>
                <a:cubicBezTo>
                  <a:pt x="2680617" y="1787765"/>
                  <a:pt x="2467115" y="1964192"/>
                  <a:pt x="2232375" y="2052872"/>
                </a:cubicBezTo>
                <a:cubicBezTo>
                  <a:pt x="1997635" y="2141552"/>
                  <a:pt x="1741656" y="2154220"/>
                  <a:pt x="1490708" y="2154406"/>
                </a:cubicBezTo>
                <a:cubicBezTo>
                  <a:pt x="1061655" y="2154966"/>
                  <a:pt x="591430" y="2104664"/>
                  <a:pt x="289249" y="1799688"/>
                </a:cubicBezTo>
                <a:cubicBezTo>
                  <a:pt x="69226" y="1577989"/>
                  <a:pt x="-21875" y="1248794"/>
                  <a:pt x="4393" y="937298"/>
                </a:cubicBezTo>
                <a:cubicBezTo>
                  <a:pt x="27122" y="666229"/>
                  <a:pt x="143561" y="209045"/>
                  <a:pt x="394509" y="68201"/>
                </a:cubicBezTo>
                <a:cubicBezTo>
                  <a:pt x="644340" y="-71899"/>
                  <a:pt x="1016943" y="18831"/>
                  <a:pt x="1215913" y="20438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-809644" y="5569865"/>
            <a:ext cx="2830582" cy="2363349"/>
          </a:xfrm>
          <a:custGeom>
            <a:avLst/>
            <a:gdLst>
              <a:gd name="connsiteX0" fmla="*/ 0 w 2830582"/>
              <a:gd name="connsiteY0" fmla="*/ 181012 h 2363349"/>
              <a:gd name="connsiteX1" fmla="*/ 1223630 w 2830582"/>
              <a:gd name="connsiteY1" fmla="*/ 249199 h 2363349"/>
              <a:gd name="connsiteX2" fmla="*/ 1799861 w 2830582"/>
              <a:gd name="connsiteY2" fmla="*/ 806613 h 2363349"/>
              <a:gd name="connsiteX3" fmla="*/ 2453593 w 2830582"/>
              <a:gd name="connsiteY3" fmla="*/ 906843 h 2363349"/>
              <a:gd name="connsiteX4" fmla="*/ 2829922 w 2830582"/>
              <a:gd name="connsiteY4" fmla="*/ 1583678 h 2363349"/>
              <a:gd name="connsiteX5" fmla="*/ 2574875 w 2830582"/>
              <a:gd name="connsiteY5" fmla="*/ 2363350 h 236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0582" h="2363349">
                <a:moveTo>
                  <a:pt x="0" y="181012"/>
                </a:moveTo>
                <a:cubicBezTo>
                  <a:pt x="355277" y="-84841"/>
                  <a:pt x="900210" y="-54287"/>
                  <a:pt x="1223630" y="249199"/>
                </a:cubicBezTo>
                <a:cubicBezTo>
                  <a:pt x="1420550" y="434010"/>
                  <a:pt x="1548353" y="708432"/>
                  <a:pt x="1799861" y="806613"/>
                </a:cubicBezTo>
                <a:cubicBezTo>
                  <a:pt x="2006283" y="887095"/>
                  <a:pt x="2247357" y="825988"/>
                  <a:pt x="2453593" y="906843"/>
                </a:cubicBezTo>
                <a:cubicBezTo>
                  <a:pt x="2710131" y="1007446"/>
                  <a:pt x="2841101" y="1308510"/>
                  <a:pt x="2829922" y="1583678"/>
                </a:cubicBezTo>
                <a:cubicBezTo>
                  <a:pt x="2818745" y="1859031"/>
                  <a:pt x="2695599" y="2115755"/>
                  <a:pt x="2574875" y="2363350"/>
                </a:cubicBezTo>
              </a:path>
            </a:pathLst>
          </a:custGeom>
          <a:noFill/>
          <a:ln w="18620" cap="flat">
            <a:solidFill>
              <a:srgbClr val="3F4D9B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6470519" y="4335245"/>
            <a:ext cx="6853647" cy="3431996"/>
          </a:xfrm>
          <a:custGeom>
            <a:avLst/>
            <a:gdLst>
              <a:gd name="connsiteX0" fmla="*/ 5432317 w 6853647"/>
              <a:gd name="connsiteY0" fmla="*/ 175981 h 3431996"/>
              <a:gd name="connsiteX1" fmla="*/ 5044437 w 6853647"/>
              <a:gd name="connsiteY1" fmla="*/ 832508 h 3431996"/>
              <a:gd name="connsiteX2" fmla="*/ 4511987 w 6853647"/>
              <a:gd name="connsiteY2" fmla="*/ 1004092 h 3431996"/>
              <a:gd name="connsiteX3" fmla="*/ 3943208 w 6853647"/>
              <a:gd name="connsiteY3" fmla="*/ 920815 h 3431996"/>
              <a:gd name="connsiteX4" fmla="*/ 2985430 w 6853647"/>
              <a:gd name="connsiteY4" fmla="*/ 1132640 h 3431996"/>
              <a:gd name="connsiteX5" fmla="*/ 2551721 w 6853647"/>
              <a:gd name="connsiteY5" fmla="*/ 1598022 h 3431996"/>
              <a:gd name="connsiteX6" fmla="*/ 1899478 w 6853647"/>
              <a:gd name="connsiteY6" fmla="*/ 1774077 h 3431996"/>
              <a:gd name="connsiteX7" fmla="*/ 1213143 w 6853647"/>
              <a:gd name="connsiteY7" fmla="*/ 1726570 h 3431996"/>
              <a:gd name="connsiteX8" fmla="*/ 306971 w 6853647"/>
              <a:gd name="connsiteY8" fmla="*/ 2000806 h 3431996"/>
              <a:gd name="connsiteX9" fmla="*/ 43541 w 6853647"/>
              <a:gd name="connsiteY9" fmla="*/ 2867109 h 3431996"/>
              <a:gd name="connsiteX10" fmla="*/ 563882 w 6853647"/>
              <a:gd name="connsiteY10" fmla="*/ 3326342 h 3431996"/>
              <a:gd name="connsiteX11" fmla="*/ 1269406 w 6853647"/>
              <a:gd name="connsiteY11" fmla="*/ 3425641 h 3431996"/>
              <a:gd name="connsiteX12" fmla="*/ 3822485 w 6853647"/>
              <a:gd name="connsiteY12" fmla="*/ 3358945 h 3431996"/>
              <a:gd name="connsiteX13" fmla="*/ 5702641 w 6853647"/>
              <a:gd name="connsiteY13" fmla="*/ 3259460 h 3431996"/>
              <a:gd name="connsiteX14" fmla="*/ 6543234 w 6853647"/>
              <a:gd name="connsiteY14" fmla="*/ 3007580 h 3431996"/>
              <a:gd name="connsiteX15" fmla="*/ 6809832 w 6853647"/>
              <a:gd name="connsiteY15" fmla="*/ 2352916 h 3431996"/>
              <a:gd name="connsiteX16" fmla="*/ 6627257 w 6853647"/>
              <a:gd name="connsiteY16" fmla="*/ 423390 h 3431996"/>
              <a:gd name="connsiteX17" fmla="*/ 5432317 w 6853647"/>
              <a:gd name="connsiteY17" fmla="*/ 175981 h 343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53647" h="3431996">
                <a:moveTo>
                  <a:pt x="5432317" y="175981"/>
                </a:moveTo>
                <a:cubicBezTo>
                  <a:pt x="5249742" y="355390"/>
                  <a:pt x="5226826" y="652914"/>
                  <a:pt x="5044437" y="832508"/>
                </a:cubicBezTo>
                <a:cubicBezTo>
                  <a:pt x="4907878" y="967018"/>
                  <a:pt x="4703505" y="1010799"/>
                  <a:pt x="4511987" y="1004092"/>
                </a:cubicBezTo>
                <a:cubicBezTo>
                  <a:pt x="4320283" y="997385"/>
                  <a:pt x="4133049" y="947084"/>
                  <a:pt x="3943208" y="920815"/>
                </a:cubicBezTo>
                <a:cubicBezTo>
                  <a:pt x="3609356" y="874612"/>
                  <a:pt x="3241223" y="912990"/>
                  <a:pt x="2985430" y="1132640"/>
                </a:cubicBezTo>
                <a:cubicBezTo>
                  <a:pt x="2824280" y="1271062"/>
                  <a:pt x="2721068" y="1469660"/>
                  <a:pt x="2551721" y="1598022"/>
                </a:cubicBezTo>
                <a:cubicBezTo>
                  <a:pt x="2368772" y="1736444"/>
                  <a:pt x="2128816" y="1776685"/>
                  <a:pt x="1899478" y="1774077"/>
                </a:cubicBezTo>
                <a:cubicBezTo>
                  <a:pt x="1670141" y="1771469"/>
                  <a:pt x="1442480" y="1730855"/>
                  <a:pt x="1213143" y="1726570"/>
                </a:cubicBezTo>
                <a:cubicBezTo>
                  <a:pt x="890841" y="1720608"/>
                  <a:pt x="554380" y="1794011"/>
                  <a:pt x="306971" y="2000806"/>
                </a:cubicBezTo>
                <a:cubicBezTo>
                  <a:pt x="59563" y="2207601"/>
                  <a:pt x="-74761" y="2566977"/>
                  <a:pt x="43541" y="2867109"/>
                </a:cubicBezTo>
                <a:cubicBezTo>
                  <a:pt x="131103" y="3088994"/>
                  <a:pt x="339015" y="3246233"/>
                  <a:pt x="563882" y="3326342"/>
                </a:cubicBezTo>
                <a:cubicBezTo>
                  <a:pt x="788561" y="3406266"/>
                  <a:pt x="1030940" y="3418934"/>
                  <a:pt x="1269406" y="3425641"/>
                </a:cubicBezTo>
                <a:cubicBezTo>
                  <a:pt x="2120618" y="3448929"/>
                  <a:pt x="2972204" y="3404030"/>
                  <a:pt x="3822485" y="3358945"/>
                </a:cubicBezTo>
                <a:cubicBezTo>
                  <a:pt x="4449203" y="3325783"/>
                  <a:pt x="5075922" y="3292622"/>
                  <a:pt x="5702641" y="3259460"/>
                </a:cubicBezTo>
                <a:cubicBezTo>
                  <a:pt x="6001655" y="3243624"/>
                  <a:pt x="6328614" y="3216051"/>
                  <a:pt x="6543234" y="3007580"/>
                </a:cubicBezTo>
                <a:cubicBezTo>
                  <a:pt x="6715377" y="2840281"/>
                  <a:pt x="6776670" y="2590823"/>
                  <a:pt x="6809832" y="2352916"/>
                </a:cubicBezTo>
                <a:cubicBezTo>
                  <a:pt x="6896648" y="1729551"/>
                  <a:pt x="6863673" y="1013966"/>
                  <a:pt x="6627257" y="423390"/>
                </a:cubicBezTo>
                <a:cubicBezTo>
                  <a:pt x="6459026" y="2534"/>
                  <a:pt x="5764121" y="-150047"/>
                  <a:pt x="5432317" y="175981"/>
                </a:cubicBezTo>
                <a:close/>
              </a:path>
            </a:pathLst>
          </a:custGeom>
          <a:solidFill>
            <a:schemeClr val="accent3"/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7568302" y="5115556"/>
            <a:ext cx="5496618" cy="2363372"/>
          </a:xfrm>
          <a:custGeom>
            <a:avLst/>
            <a:gdLst>
              <a:gd name="connsiteX0" fmla="*/ 4003849 w 5496618"/>
              <a:gd name="connsiteY0" fmla="*/ 754182 h 2363372"/>
              <a:gd name="connsiteX1" fmla="*/ 2937085 w 5496618"/>
              <a:gd name="connsiteY1" fmla="*/ 659540 h 2363372"/>
              <a:gd name="connsiteX2" fmla="*/ 1880754 w 5496618"/>
              <a:gd name="connsiteY2" fmla="*/ 658236 h 2363372"/>
              <a:gd name="connsiteX3" fmla="*/ 1406617 w 5496618"/>
              <a:gd name="connsiteY3" fmla="*/ 1225711 h 2363372"/>
              <a:gd name="connsiteX4" fmla="*/ 871000 w 5496618"/>
              <a:gd name="connsiteY4" fmla="*/ 1391333 h 2363372"/>
              <a:gd name="connsiteX5" fmla="*/ 314516 w 5496618"/>
              <a:gd name="connsiteY5" fmla="*/ 1493054 h 2363372"/>
              <a:gd name="connsiteX6" fmla="*/ 412 w 5496618"/>
              <a:gd name="connsiteY6" fmla="*/ 1925274 h 2363372"/>
              <a:gd name="connsiteX7" fmla="*/ 334078 w 5496618"/>
              <a:gd name="connsiteY7" fmla="*/ 2315017 h 2363372"/>
              <a:gd name="connsiteX8" fmla="*/ 873236 w 5496618"/>
              <a:gd name="connsiteY8" fmla="*/ 2356003 h 2363372"/>
              <a:gd name="connsiteX9" fmla="*/ 4630008 w 5496618"/>
              <a:gd name="connsiteY9" fmla="*/ 2147532 h 2363372"/>
              <a:gd name="connsiteX10" fmla="*/ 5125385 w 5496618"/>
              <a:gd name="connsiteY10" fmla="*/ 2026250 h 2363372"/>
              <a:gd name="connsiteX11" fmla="*/ 5402043 w 5496618"/>
              <a:gd name="connsiteY11" fmla="*/ 1529196 h 2363372"/>
              <a:gd name="connsiteX12" fmla="*/ 5187796 w 5496618"/>
              <a:gd name="connsiteY12" fmla="*/ 60208 h 2363372"/>
              <a:gd name="connsiteX13" fmla="*/ 4003849 w 5496618"/>
              <a:gd name="connsiteY13" fmla="*/ 754182 h 236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96618" h="2363372">
                <a:moveTo>
                  <a:pt x="4003849" y="754182"/>
                </a:moveTo>
                <a:cubicBezTo>
                  <a:pt x="3677821" y="925579"/>
                  <a:pt x="3283234" y="785853"/>
                  <a:pt x="2937085" y="659540"/>
                </a:cubicBezTo>
                <a:cubicBezTo>
                  <a:pt x="2591123" y="533228"/>
                  <a:pt x="2171757" y="432253"/>
                  <a:pt x="1880754" y="658236"/>
                </a:cubicBezTo>
                <a:cubicBezTo>
                  <a:pt x="1685138" y="810072"/>
                  <a:pt x="1603165" y="1074993"/>
                  <a:pt x="1406617" y="1225711"/>
                </a:cubicBezTo>
                <a:cubicBezTo>
                  <a:pt x="1256272" y="1341032"/>
                  <a:pt x="1059537" y="1373635"/>
                  <a:pt x="871000" y="1391333"/>
                </a:cubicBezTo>
                <a:cubicBezTo>
                  <a:pt x="682276" y="1409032"/>
                  <a:pt x="487963" y="1416484"/>
                  <a:pt x="314516" y="1493054"/>
                </a:cubicBezTo>
                <a:cubicBezTo>
                  <a:pt x="141256" y="1569438"/>
                  <a:pt x="-8904" y="1736178"/>
                  <a:pt x="412" y="1925274"/>
                </a:cubicBezTo>
                <a:cubicBezTo>
                  <a:pt x="9354" y="2106546"/>
                  <a:pt x="162867" y="2254655"/>
                  <a:pt x="334078" y="2315017"/>
                </a:cubicBezTo>
                <a:cubicBezTo>
                  <a:pt x="505289" y="2375379"/>
                  <a:pt x="691964" y="2366064"/>
                  <a:pt x="873236" y="2356003"/>
                </a:cubicBezTo>
                <a:cubicBezTo>
                  <a:pt x="2125555" y="2286513"/>
                  <a:pt x="3377875" y="2217022"/>
                  <a:pt x="4630008" y="2147532"/>
                </a:cubicBezTo>
                <a:cubicBezTo>
                  <a:pt x="4802151" y="2138031"/>
                  <a:pt x="4984355" y="2125176"/>
                  <a:pt x="5125385" y="2026250"/>
                </a:cubicBezTo>
                <a:cubicBezTo>
                  <a:pt x="5284300" y="1914841"/>
                  <a:pt x="5357331" y="1717920"/>
                  <a:pt x="5402043" y="1529196"/>
                </a:cubicBezTo>
                <a:cubicBezTo>
                  <a:pt x="5493517" y="1142248"/>
                  <a:pt x="5631380" y="301841"/>
                  <a:pt x="5187796" y="60208"/>
                </a:cubicBezTo>
                <a:cubicBezTo>
                  <a:pt x="4672299" y="-221107"/>
                  <a:pt x="4365460" y="564154"/>
                  <a:pt x="4003849" y="75418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21" name="任意多边形: 形状 20"/>
          <p:cNvSpPr/>
          <p:nvPr/>
        </p:nvSpPr>
        <p:spPr>
          <a:xfrm>
            <a:off x="6063914" y="4108093"/>
            <a:ext cx="6706529" cy="3536727"/>
          </a:xfrm>
          <a:custGeom>
            <a:avLst/>
            <a:gdLst>
              <a:gd name="connsiteX0" fmla="*/ 6706530 w 6706529"/>
              <a:gd name="connsiteY0" fmla="*/ 86048 h 3536727"/>
              <a:gd name="connsiteX1" fmla="*/ 5774462 w 6706529"/>
              <a:gd name="connsiteY1" fmla="*/ 216086 h 3536727"/>
              <a:gd name="connsiteX2" fmla="*/ 5249277 w 6706529"/>
              <a:gd name="connsiteY2" fmla="*/ 867769 h 3536727"/>
              <a:gd name="connsiteX3" fmla="*/ 3221011 w 6706529"/>
              <a:gd name="connsiteY3" fmla="*/ 1169764 h 3536727"/>
              <a:gd name="connsiteX4" fmla="*/ 2788046 w 6706529"/>
              <a:gd name="connsiteY4" fmla="*/ 1627135 h 3536727"/>
              <a:gd name="connsiteX5" fmla="*/ 1887464 w 6706529"/>
              <a:gd name="connsiteY5" fmla="*/ 1925404 h 3536727"/>
              <a:gd name="connsiteX6" fmla="*/ 924098 w 6706529"/>
              <a:gd name="connsiteY6" fmla="*/ 1926149 h 3536727"/>
              <a:gd name="connsiteX7" fmla="*/ 110332 w 6706529"/>
              <a:gd name="connsiteY7" fmla="*/ 2375323 h 3536727"/>
              <a:gd name="connsiteX8" fmla="*/ 144239 w 6706529"/>
              <a:gd name="connsiteY8" fmla="*/ 3536727 h 353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06529" h="3536727">
                <a:moveTo>
                  <a:pt x="6706530" y="86048"/>
                </a:moveTo>
                <a:cubicBezTo>
                  <a:pt x="6409192" y="-66533"/>
                  <a:pt x="6018704" y="-11947"/>
                  <a:pt x="5774462" y="216086"/>
                </a:cubicBezTo>
                <a:cubicBezTo>
                  <a:pt x="5569716" y="407232"/>
                  <a:pt x="5470232" y="695813"/>
                  <a:pt x="5249277" y="867769"/>
                </a:cubicBezTo>
                <a:cubicBezTo>
                  <a:pt x="4696334" y="1298313"/>
                  <a:pt x="3786437" y="755802"/>
                  <a:pt x="3221011" y="1169764"/>
                </a:cubicBezTo>
                <a:cubicBezTo>
                  <a:pt x="3051290" y="1294028"/>
                  <a:pt x="2944726" y="1486664"/>
                  <a:pt x="2788046" y="1627135"/>
                </a:cubicBezTo>
                <a:cubicBezTo>
                  <a:pt x="2547531" y="1842500"/>
                  <a:pt x="2210138" y="1915716"/>
                  <a:pt x="1887464" y="1925404"/>
                </a:cubicBezTo>
                <a:cubicBezTo>
                  <a:pt x="1566280" y="1935092"/>
                  <a:pt x="1243419" y="1890193"/>
                  <a:pt x="924098" y="1926149"/>
                </a:cubicBezTo>
                <a:cubicBezTo>
                  <a:pt x="604777" y="1962292"/>
                  <a:pt x="273346" y="2098292"/>
                  <a:pt x="110332" y="2375323"/>
                </a:cubicBezTo>
                <a:cubicBezTo>
                  <a:pt x="-92178" y="2719794"/>
                  <a:pt x="23516" y="3155740"/>
                  <a:pt x="144239" y="3536727"/>
                </a:cubicBezTo>
              </a:path>
            </a:pathLst>
          </a:custGeom>
          <a:noFill/>
          <a:ln w="18620" cap="flat">
            <a:solidFill>
              <a:srgbClr val="7EC6F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grpSp>
        <p:nvGrpSpPr>
          <p:cNvPr id="610" name="图形 608"/>
          <p:cNvGrpSpPr/>
          <p:nvPr/>
        </p:nvGrpSpPr>
        <p:grpSpPr>
          <a:xfrm>
            <a:off x="583326" y="186800"/>
            <a:ext cx="11017498" cy="6488698"/>
            <a:chOff x="583326" y="186800"/>
            <a:chExt cx="11017498" cy="6488698"/>
          </a:xfrm>
        </p:grpSpPr>
        <p:grpSp>
          <p:nvGrpSpPr>
            <p:cNvPr id="611" name="图形 608"/>
            <p:cNvGrpSpPr/>
            <p:nvPr/>
          </p:nvGrpSpPr>
          <p:grpSpPr>
            <a:xfrm>
              <a:off x="6046898" y="740728"/>
              <a:ext cx="608292" cy="617460"/>
              <a:chOff x="6046898" y="740728"/>
              <a:chExt cx="608292" cy="617460"/>
            </a:xfrm>
          </p:grpSpPr>
          <p:sp>
            <p:nvSpPr>
              <p:cNvPr id="612" name="任意多边形: 形状 611"/>
              <p:cNvSpPr/>
              <p:nvPr/>
            </p:nvSpPr>
            <p:spPr>
              <a:xfrm rot="-723092">
                <a:off x="6105957" y="808956"/>
                <a:ext cx="502327" cy="502327"/>
              </a:xfrm>
              <a:custGeom>
                <a:avLst/>
                <a:gdLst>
                  <a:gd name="connsiteX0" fmla="*/ 502328 w 502327"/>
                  <a:gd name="connsiteY0" fmla="*/ 251164 h 502327"/>
                  <a:gd name="connsiteX1" fmla="*/ 251164 w 502327"/>
                  <a:gd name="connsiteY1" fmla="*/ 502328 h 502327"/>
                  <a:gd name="connsiteX2" fmla="*/ 0 w 502327"/>
                  <a:gd name="connsiteY2" fmla="*/ 251164 h 502327"/>
                  <a:gd name="connsiteX3" fmla="*/ 251164 w 502327"/>
                  <a:gd name="connsiteY3" fmla="*/ 0 h 502327"/>
                  <a:gd name="connsiteX4" fmla="*/ 502328 w 502327"/>
                  <a:gd name="connsiteY4" fmla="*/ 251164 h 5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327" h="502327">
                    <a:moveTo>
                      <a:pt x="502328" y="251164"/>
                    </a:moveTo>
                    <a:cubicBezTo>
                      <a:pt x="502328" y="389878"/>
                      <a:pt x="389878" y="502328"/>
                      <a:pt x="251164" y="502328"/>
                    </a:cubicBezTo>
                    <a:cubicBezTo>
                      <a:pt x="112450" y="502328"/>
                      <a:pt x="0" y="389878"/>
                      <a:pt x="0" y="251164"/>
                    </a:cubicBezTo>
                    <a:cubicBezTo>
                      <a:pt x="0" y="112450"/>
                      <a:pt x="112450" y="0"/>
                      <a:pt x="251164" y="0"/>
                    </a:cubicBezTo>
                    <a:cubicBezTo>
                      <a:pt x="389878" y="0"/>
                      <a:pt x="502328" y="112450"/>
                      <a:pt x="502328" y="251164"/>
                    </a:cubicBezTo>
                    <a:close/>
                  </a:path>
                </a:pathLst>
              </a:custGeom>
              <a:solidFill>
                <a:srgbClr val="7EC6F2"/>
              </a:solidFill>
              <a:ln w="186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13" name="任意多边形: 形状 612"/>
              <p:cNvSpPr/>
              <p:nvPr/>
            </p:nvSpPr>
            <p:spPr>
              <a:xfrm>
                <a:off x="6046898" y="740728"/>
                <a:ext cx="347675" cy="347675"/>
              </a:xfrm>
              <a:custGeom>
                <a:avLst/>
                <a:gdLst>
                  <a:gd name="connsiteX0" fmla="*/ 215791 w 347675"/>
                  <a:gd name="connsiteY0" fmla="*/ 342488 h 347675"/>
                  <a:gd name="connsiteX1" fmla="*/ 5187 w 347675"/>
                  <a:gd name="connsiteY1" fmla="*/ 215790 h 347675"/>
                  <a:gd name="connsiteX2" fmla="*/ 131885 w 347675"/>
                  <a:gd name="connsiteY2" fmla="*/ 5187 h 347675"/>
                  <a:gd name="connsiteX3" fmla="*/ 342489 w 347675"/>
                  <a:gd name="connsiteY3" fmla="*/ 131886 h 347675"/>
                  <a:gd name="connsiteX4" fmla="*/ 215791 w 347675"/>
                  <a:gd name="connsiteY4" fmla="*/ 342488 h 3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675" h="347675">
                    <a:moveTo>
                      <a:pt x="215791" y="342488"/>
                    </a:moveTo>
                    <a:cubicBezTo>
                      <a:pt x="122729" y="365660"/>
                      <a:pt x="28360" y="309039"/>
                      <a:pt x="5187" y="215790"/>
                    </a:cubicBezTo>
                    <a:cubicBezTo>
                      <a:pt x="-17984" y="122729"/>
                      <a:pt x="38637" y="28359"/>
                      <a:pt x="131885" y="5187"/>
                    </a:cubicBezTo>
                    <a:cubicBezTo>
                      <a:pt x="224947" y="-17985"/>
                      <a:pt x="319316" y="38637"/>
                      <a:pt x="342489" y="131886"/>
                    </a:cubicBezTo>
                    <a:cubicBezTo>
                      <a:pt x="365660" y="225134"/>
                      <a:pt x="309039" y="319316"/>
                      <a:pt x="215791" y="342488"/>
                    </a:cubicBezTo>
                    <a:close/>
                  </a:path>
                </a:pathLst>
              </a:custGeom>
              <a:noFill/>
              <a:ln w="56042" cap="flat">
                <a:solidFill>
                  <a:srgbClr val="3F4D9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  <p:sp>
          <p:nvSpPr>
            <p:cNvPr id="614" name="任意多边形: 形状 613"/>
            <p:cNvSpPr/>
            <p:nvPr/>
          </p:nvSpPr>
          <p:spPr>
            <a:xfrm>
              <a:off x="11301084" y="876164"/>
              <a:ext cx="299739" cy="299739"/>
            </a:xfrm>
            <a:custGeom>
              <a:avLst/>
              <a:gdLst>
                <a:gd name="connsiteX0" fmla="*/ 299740 w 299739"/>
                <a:gd name="connsiteY0" fmla="*/ 149870 h 299739"/>
                <a:gd name="connsiteX1" fmla="*/ 149870 w 299739"/>
                <a:gd name="connsiteY1" fmla="*/ 299740 h 299739"/>
                <a:gd name="connsiteX2" fmla="*/ 0 w 299739"/>
                <a:gd name="connsiteY2" fmla="*/ 149870 h 299739"/>
                <a:gd name="connsiteX3" fmla="*/ 149870 w 299739"/>
                <a:gd name="connsiteY3" fmla="*/ 0 h 299739"/>
                <a:gd name="connsiteX4" fmla="*/ 299740 w 299739"/>
                <a:gd name="connsiteY4" fmla="*/ 149870 h 2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739" h="299739">
                  <a:moveTo>
                    <a:pt x="299740" y="149870"/>
                  </a:moveTo>
                  <a:cubicBezTo>
                    <a:pt x="299740" y="232641"/>
                    <a:pt x="232641" y="299740"/>
                    <a:pt x="149870" y="299740"/>
                  </a:cubicBezTo>
                  <a:cubicBezTo>
                    <a:pt x="67099" y="299740"/>
                    <a:pt x="0" y="232641"/>
                    <a:pt x="0" y="149870"/>
                  </a:cubicBezTo>
                  <a:cubicBezTo>
                    <a:pt x="0" y="67099"/>
                    <a:pt x="67099" y="0"/>
                    <a:pt x="149870" y="0"/>
                  </a:cubicBezTo>
                  <a:cubicBezTo>
                    <a:pt x="232641" y="0"/>
                    <a:pt x="299740" y="67099"/>
                    <a:pt x="299740" y="149870"/>
                  </a:cubicBezTo>
                  <a:close/>
                </a:path>
              </a:pathLst>
            </a:custGeom>
            <a:noFill/>
            <a:ln w="56042" cap="flat">
              <a:solidFill>
                <a:srgbClr val="3F4D9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15" name="任意多边形: 形状 614"/>
            <p:cNvSpPr/>
            <p:nvPr/>
          </p:nvSpPr>
          <p:spPr>
            <a:xfrm>
              <a:off x="583326" y="3338554"/>
              <a:ext cx="213779" cy="213779"/>
            </a:xfrm>
            <a:custGeom>
              <a:avLst/>
              <a:gdLst>
                <a:gd name="connsiteX0" fmla="*/ 213780 w 213779"/>
                <a:gd name="connsiteY0" fmla="*/ 106890 h 213779"/>
                <a:gd name="connsiteX1" fmla="*/ 106890 w 213779"/>
                <a:gd name="connsiteY1" fmla="*/ 213780 h 213779"/>
                <a:gd name="connsiteX2" fmla="*/ 0 w 213779"/>
                <a:gd name="connsiteY2" fmla="*/ 106890 h 213779"/>
                <a:gd name="connsiteX3" fmla="*/ 106890 w 213779"/>
                <a:gd name="connsiteY3" fmla="*/ 0 h 213779"/>
                <a:gd name="connsiteX4" fmla="*/ 213780 w 213779"/>
                <a:gd name="connsiteY4" fmla="*/ 106890 h 21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9" h="213779">
                  <a:moveTo>
                    <a:pt x="213780" y="106890"/>
                  </a:moveTo>
                  <a:cubicBezTo>
                    <a:pt x="213780" y="165941"/>
                    <a:pt x="165941" y="213780"/>
                    <a:pt x="106890" y="213780"/>
                  </a:cubicBezTo>
                  <a:cubicBezTo>
                    <a:pt x="47839" y="213780"/>
                    <a:pt x="0" y="165941"/>
                    <a:pt x="0" y="106890"/>
                  </a:cubicBezTo>
                  <a:cubicBezTo>
                    <a:pt x="0" y="47839"/>
                    <a:pt x="47839" y="0"/>
                    <a:pt x="106890" y="0"/>
                  </a:cubicBezTo>
                  <a:cubicBezTo>
                    <a:pt x="165941" y="0"/>
                    <a:pt x="213780" y="47839"/>
                    <a:pt x="213780" y="106890"/>
                  </a:cubicBezTo>
                  <a:close/>
                </a:path>
              </a:pathLst>
            </a:custGeom>
            <a:noFill/>
            <a:ln w="56042" cap="flat">
              <a:solidFill>
                <a:srgbClr val="3F4D9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16" name="任意多边形: 形状 615"/>
            <p:cNvSpPr/>
            <p:nvPr/>
          </p:nvSpPr>
          <p:spPr>
            <a:xfrm>
              <a:off x="5608642" y="5400855"/>
              <a:ext cx="213779" cy="213779"/>
            </a:xfrm>
            <a:custGeom>
              <a:avLst/>
              <a:gdLst>
                <a:gd name="connsiteX0" fmla="*/ 213779 w 213779"/>
                <a:gd name="connsiteY0" fmla="*/ 106890 h 213779"/>
                <a:gd name="connsiteX1" fmla="*/ 106890 w 213779"/>
                <a:gd name="connsiteY1" fmla="*/ 213780 h 213779"/>
                <a:gd name="connsiteX2" fmla="*/ 0 w 213779"/>
                <a:gd name="connsiteY2" fmla="*/ 106890 h 213779"/>
                <a:gd name="connsiteX3" fmla="*/ 106890 w 213779"/>
                <a:gd name="connsiteY3" fmla="*/ 0 h 213779"/>
                <a:gd name="connsiteX4" fmla="*/ 213779 w 213779"/>
                <a:gd name="connsiteY4" fmla="*/ 106890 h 21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9" h="213779">
                  <a:moveTo>
                    <a:pt x="213779" y="106890"/>
                  </a:moveTo>
                  <a:cubicBezTo>
                    <a:pt x="213779" y="165941"/>
                    <a:pt x="165940" y="213780"/>
                    <a:pt x="106890" y="213780"/>
                  </a:cubicBezTo>
                  <a:cubicBezTo>
                    <a:pt x="47839" y="213780"/>
                    <a:pt x="0" y="165941"/>
                    <a:pt x="0" y="106890"/>
                  </a:cubicBezTo>
                  <a:cubicBezTo>
                    <a:pt x="0" y="47839"/>
                    <a:pt x="47839" y="0"/>
                    <a:pt x="106890" y="0"/>
                  </a:cubicBezTo>
                  <a:cubicBezTo>
                    <a:pt x="165940" y="0"/>
                    <a:pt x="213779" y="47839"/>
                    <a:pt x="213779" y="106890"/>
                  </a:cubicBezTo>
                  <a:close/>
                </a:path>
              </a:pathLst>
            </a:custGeom>
            <a:noFill/>
            <a:ln w="56042" cap="flat">
              <a:solidFill>
                <a:srgbClr val="3F4D9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grpSp>
          <p:nvGrpSpPr>
            <p:cNvPr id="617" name="图形 608"/>
            <p:cNvGrpSpPr/>
            <p:nvPr/>
          </p:nvGrpSpPr>
          <p:grpSpPr>
            <a:xfrm>
              <a:off x="8272737" y="5218159"/>
              <a:ext cx="535943" cy="535943"/>
              <a:chOff x="8272737" y="5218159"/>
              <a:chExt cx="535943" cy="535943"/>
            </a:xfrm>
          </p:grpSpPr>
          <p:sp>
            <p:nvSpPr>
              <p:cNvPr id="618" name="任意多边形: 形状 617"/>
              <p:cNvSpPr/>
              <p:nvPr/>
            </p:nvSpPr>
            <p:spPr>
              <a:xfrm rot="-2700000">
                <a:off x="8351224" y="5296646"/>
                <a:ext cx="378969" cy="378969"/>
              </a:xfrm>
              <a:custGeom>
                <a:avLst/>
                <a:gdLst>
                  <a:gd name="connsiteX0" fmla="*/ 378969 w 378969"/>
                  <a:gd name="connsiteY0" fmla="*/ 189484 h 378969"/>
                  <a:gd name="connsiteX1" fmla="*/ 189484 w 378969"/>
                  <a:gd name="connsiteY1" fmla="*/ 378969 h 378969"/>
                  <a:gd name="connsiteX2" fmla="*/ -1 w 378969"/>
                  <a:gd name="connsiteY2" fmla="*/ 189484 h 378969"/>
                  <a:gd name="connsiteX3" fmla="*/ 189484 w 378969"/>
                  <a:gd name="connsiteY3" fmla="*/ -1 h 378969"/>
                  <a:gd name="connsiteX4" fmla="*/ 378969 w 378969"/>
                  <a:gd name="connsiteY4" fmla="*/ 189484 h 378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969" h="378969">
                    <a:moveTo>
                      <a:pt x="378969" y="189484"/>
                    </a:moveTo>
                    <a:cubicBezTo>
                      <a:pt x="378969" y="294134"/>
                      <a:pt x="294134" y="378969"/>
                      <a:pt x="189484" y="378969"/>
                    </a:cubicBezTo>
                    <a:cubicBezTo>
                      <a:pt x="84835" y="378969"/>
                      <a:pt x="-1" y="294134"/>
                      <a:pt x="-1" y="189484"/>
                    </a:cubicBezTo>
                    <a:cubicBezTo>
                      <a:pt x="-1" y="84835"/>
                      <a:pt x="84835" y="-1"/>
                      <a:pt x="189484" y="-1"/>
                    </a:cubicBezTo>
                    <a:cubicBezTo>
                      <a:pt x="294134" y="-1"/>
                      <a:pt x="378969" y="84835"/>
                      <a:pt x="378969" y="189484"/>
                    </a:cubicBezTo>
                    <a:close/>
                  </a:path>
                </a:pathLst>
              </a:custGeom>
              <a:solidFill>
                <a:srgbClr val="7EC6F2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19" name="任意多边形: 形状 618"/>
              <p:cNvSpPr/>
              <p:nvPr/>
            </p:nvSpPr>
            <p:spPr>
              <a:xfrm>
                <a:off x="8327791" y="5486068"/>
                <a:ext cx="195466" cy="195466"/>
              </a:xfrm>
              <a:custGeom>
                <a:avLst/>
                <a:gdLst>
                  <a:gd name="connsiteX0" fmla="*/ 195467 w 195466"/>
                  <a:gd name="connsiteY0" fmla="*/ 97733 h 195466"/>
                  <a:gd name="connsiteX1" fmla="*/ 97733 w 195466"/>
                  <a:gd name="connsiteY1" fmla="*/ 195467 h 195466"/>
                  <a:gd name="connsiteX2" fmla="*/ 0 w 195466"/>
                  <a:gd name="connsiteY2" fmla="*/ 97733 h 195466"/>
                  <a:gd name="connsiteX3" fmla="*/ 97733 w 195466"/>
                  <a:gd name="connsiteY3" fmla="*/ 0 h 195466"/>
                  <a:gd name="connsiteX4" fmla="*/ 195467 w 195466"/>
                  <a:gd name="connsiteY4" fmla="*/ 97733 h 19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466" h="195466">
                    <a:moveTo>
                      <a:pt x="195467" y="97733"/>
                    </a:moveTo>
                    <a:cubicBezTo>
                      <a:pt x="195467" y="151739"/>
                      <a:pt x="151739" y="195467"/>
                      <a:pt x="97733" y="195467"/>
                    </a:cubicBezTo>
                    <a:cubicBezTo>
                      <a:pt x="43728" y="195467"/>
                      <a:pt x="0" y="151739"/>
                      <a:pt x="0" y="97733"/>
                    </a:cubicBezTo>
                    <a:cubicBezTo>
                      <a:pt x="0" y="43728"/>
                      <a:pt x="43728" y="0"/>
                      <a:pt x="97733" y="0"/>
                    </a:cubicBezTo>
                    <a:cubicBezTo>
                      <a:pt x="151739" y="0"/>
                      <a:pt x="195467" y="43728"/>
                      <a:pt x="195467" y="97733"/>
                    </a:cubicBezTo>
                    <a:close/>
                  </a:path>
                </a:pathLst>
              </a:custGeom>
              <a:noFill/>
              <a:ln w="56042" cap="flat">
                <a:solidFill>
                  <a:srgbClr val="3F4D9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  <p:grpSp>
          <p:nvGrpSpPr>
            <p:cNvPr id="620" name="图形 608"/>
            <p:cNvGrpSpPr/>
            <p:nvPr/>
          </p:nvGrpSpPr>
          <p:grpSpPr>
            <a:xfrm>
              <a:off x="3688923" y="6405282"/>
              <a:ext cx="1032832" cy="270216"/>
              <a:chOff x="3688923" y="6405282"/>
              <a:chExt cx="1032832" cy="270216"/>
            </a:xfrm>
            <a:solidFill>
              <a:srgbClr val="3F4D9B"/>
            </a:solidFill>
          </p:grpSpPr>
          <p:grpSp>
            <p:nvGrpSpPr>
              <p:cNvPr id="621" name="图形 608"/>
              <p:cNvGrpSpPr/>
              <p:nvPr/>
            </p:nvGrpSpPr>
            <p:grpSpPr>
              <a:xfrm>
                <a:off x="3688923" y="6405282"/>
                <a:ext cx="1032832" cy="87083"/>
                <a:chOff x="3688923" y="6405282"/>
                <a:chExt cx="1032832" cy="87083"/>
              </a:xfrm>
              <a:solidFill>
                <a:srgbClr val="3F4D9B"/>
              </a:solidFill>
            </p:grpSpPr>
            <p:sp>
              <p:nvSpPr>
                <p:cNvPr id="622" name="任意多边形: 形状 621"/>
                <p:cNvSpPr/>
                <p:nvPr/>
              </p:nvSpPr>
              <p:spPr>
                <a:xfrm>
                  <a:off x="3688923" y="6405283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3" name="任意多边形: 形状 622"/>
                <p:cNvSpPr/>
                <p:nvPr/>
              </p:nvSpPr>
              <p:spPr>
                <a:xfrm>
                  <a:off x="3925314" y="6405282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9"/>
                        <a:pt x="67647" y="87083"/>
                        <a:pt x="43541" y="87083"/>
                      </a:cubicBezTo>
                      <a:cubicBezTo>
                        <a:pt x="19435" y="87083"/>
                        <a:pt x="0" y="67649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5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4" name="任意多边形: 形状 623"/>
                <p:cNvSpPr/>
                <p:nvPr/>
              </p:nvSpPr>
              <p:spPr>
                <a:xfrm>
                  <a:off x="4161705" y="6405282"/>
                  <a:ext cx="87081" cy="87082"/>
                </a:xfrm>
                <a:custGeom>
                  <a:avLst/>
                  <a:gdLst>
                    <a:gd name="connsiteX0" fmla="*/ 87081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1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1" y="43542"/>
                      </a:moveTo>
                      <a:cubicBezTo>
                        <a:pt x="87081" y="67649"/>
                        <a:pt x="67647" y="87083"/>
                        <a:pt x="43541" y="87083"/>
                      </a:cubicBezTo>
                      <a:cubicBezTo>
                        <a:pt x="19434" y="87083"/>
                        <a:pt x="0" y="67649"/>
                        <a:pt x="0" y="43542"/>
                      </a:cubicBezTo>
                      <a:cubicBezTo>
                        <a:pt x="0" y="19436"/>
                        <a:pt x="19434" y="1"/>
                        <a:pt x="43541" y="1"/>
                      </a:cubicBezTo>
                      <a:cubicBezTo>
                        <a:pt x="67647" y="-185"/>
                        <a:pt x="87081" y="19436"/>
                        <a:pt x="87081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5" name="任意多边形: 形状 624"/>
                <p:cNvSpPr/>
                <p:nvPr/>
              </p:nvSpPr>
              <p:spPr>
                <a:xfrm>
                  <a:off x="4398096" y="6405283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6" name="任意多边形: 形状 625"/>
                <p:cNvSpPr/>
                <p:nvPr/>
              </p:nvSpPr>
              <p:spPr>
                <a:xfrm>
                  <a:off x="4634674" y="6405282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9"/>
                        <a:pt x="67647" y="87083"/>
                        <a:pt x="43541" y="87083"/>
                      </a:cubicBezTo>
                      <a:cubicBezTo>
                        <a:pt x="19434" y="87083"/>
                        <a:pt x="0" y="67649"/>
                        <a:pt x="0" y="43542"/>
                      </a:cubicBezTo>
                      <a:cubicBezTo>
                        <a:pt x="0" y="19436"/>
                        <a:pt x="19434" y="1"/>
                        <a:pt x="43541" y="1"/>
                      </a:cubicBezTo>
                      <a:cubicBezTo>
                        <a:pt x="67460" y="-185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  <p:grpSp>
            <p:nvGrpSpPr>
              <p:cNvPr id="627" name="图形 608"/>
              <p:cNvGrpSpPr/>
              <p:nvPr/>
            </p:nvGrpSpPr>
            <p:grpSpPr>
              <a:xfrm>
                <a:off x="3688923" y="6588416"/>
                <a:ext cx="1032832" cy="87081"/>
                <a:chOff x="3688923" y="6588416"/>
                <a:chExt cx="1032832" cy="87081"/>
              </a:xfrm>
              <a:solidFill>
                <a:srgbClr val="3F4D9B"/>
              </a:solidFill>
            </p:grpSpPr>
            <p:sp>
              <p:nvSpPr>
                <p:cNvPr id="628" name="任意多边形: 形状 627"/>
                <p:cNvSpPr/>
                <p:nvPr/>
              </p:nvSpPr>
              <p:spPr>
                <a:xfrm>
                  <a:off x="3688923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9" name="任意多边形: 形状 628"/>
                <p:cNvSpPr/>
                <p:nvPr/>
              </p:nvSpPr>
              <p:spPr>
                <a:xfrm>
                  <a:off x="3925314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4"/>
                        <a:pt x="19435" y="0"/>
                        <a:pt x="43541" y="0"/>
                      </a:cubicBezTo>
                      <a:cubicBezTo>
                        <a:pt x="67647" y="0"/>
                        <a:pt x="87082" y="1943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0" name="任意多边形: 形状 629"/>
                <p:cNvSpPr/>
                <p:nvPr/>
              </p:nvSpPr>
              <p:spPr>
                <a:xfrm>
                  <a:off x="4161705" y="6588416"/>
                  <a:ext cx="87081" cy="87081"/>
                </a:xfrm>
                <a:custGeom>
                  <a:avLst/>
                  <a:gdLst>
                    <a:gd name="connsiteX0" fmla="*/ 87081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1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1" y="43541"/>
                      </a:moveTo>
                      <a:cubicBezTo>
                        <a:pt x="87081" y="67647"/>
                        <a:pt x="67647" y="87082"/>
                        <a:pt x="43541" y="87082"/>
                      </a:cubicBezTo>
                      <a:cubicBezTo>
                        <a:pt x="19434" y="87082"/>
                        <a:pt x="0" y="67647"/>
                        <a:pt x="0" y="43541"/>
                      </a:cubicBezTo>
                      <a:cubicBezTo>
                        <a:pt x="0" y="19434"/>
                        <a:pt x="19434" y="0"/>
                        <a:pt x="43541" y="0"/>
                      </a:cubicBezTo>
                      <a:cubicBezTo>
                        <a:pt x="67647" y="0"/>
                        <a:pt x="87081" y="19434"/>
                        <a:pt x="87081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1" name="任意多边形: 形状 630"/>
                <p:cNvSpPr/>
                <p:nvPr/>
              </p:nvSpPr>
              <p:spPr>
                <a:xfrm>
                  <a:off x="4398096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2" name="任意多边形: 形状 631"/>
                <p:cNvSpPr/>
                <p:nvPr/>
              </p:nvSpPr>
              <p:spPr>
                <a:xfrm>
                  <a:off x="4634674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4" y="87082"/>
                        <a:pt x="0" y="67647"/>
                        <a:pt x="0" y="43541"/>
                      </a:cubicBezTo>
                      <a:cubicBezTo>
                        <a:pt x="0" y="19434"/>
                        <a:pt x="19434" y="0"/>
                        <a:pt x="43541" y="0"/>
                      </a:cubicBezTo>
                      <a:cubicBezTo>
                        <a:pt x="67460" y="0"/>
                        <a:pt x="87082" y="1943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</p:grpSp>
        <p:grpSp>
          <p:nvGrpSpPr>
            <p:cNvPr id="633" name="图形 608"/>
            <p:cNvGrpSpPr/>
            <p:nvPr/>
          </p:nvGrpSpPr>
          <p:grpSpPr>
            <a:xfrm>
              <a:off x="8975110" y="186800"/>
              <a:ext cx="1032832" cy="270401"/>
              <a:chOff x="8975110" y="186800"/>
              <a:chExt cx="1032832" cy="270401"/>
            </a:xfrm>
            <a:solidFill>
              <a:srgbClr val="3F4D9B"/>
            </a:solidFill>
          </p:grpSpPr>
          <p:grpSp>
            <p:nvGrpSpPr>
              <p:cNvPr id="634" name="图形 608"/>
              <p:cNvGrpSpPr/>
              <p:nvPr/>
            </p:nvGrpSpPr>
            <p:grpSpPr>
              <a:xfrm>
                <a:off x="8975297" y="186800"/>
                <a:ext cx="1032645" cy="87081"/>
                <a:chOff x="8975297" y="186800"/>
                <a:chExt cx="1032645" cy="87081"/>
              </a:xfrm>
              <a:solidFill>
                <a:srgbClr val="3F4D9B"/>
              </a:solidFill>
            </p:grpSpPr>
            <p:sp>
              <p:nvSpPr>
                <p:cNvPr id="635" name="任意多边形: 形状 634"/>
                <p:cNvSpPr/>
                <p:nvPr/>
              </p:nvSpPr>
              <p:spPr>
                <a:xfrm>
                  <a:off x="8975297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8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460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6" name="任意多边形: 形状 635"/>
                <p:cNvSpPr/>
                <p:nvPr/>
              </p:nvSpPr>
              <p:spPr>
                <a:xfrm>
                  <a:off x="9211688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4" y="87082"/>
                        <a:pt x="0" y="67647"/>
                        <a:pt x="0" y="43541"/>
                      </a:cubicBezTo>
                      <a:cubicBezTo>
                        <a:pt x="0" y="19435"/>
                        <a:pt x="19434" y="0"/>
                        <a:pt x="43541" y="0"/>
                      </a:cubicBezTo>
                      <a:cubicBezTo>
                        <a:pt x="67460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7" name="任意多边形: 形状 636"/>
                <p:cNvSpPr/>
                <p:nvPr/>
              </p:nvSpPr>
              <p:spPr>
                <a:xfrm>
                  <a:off x="9448079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647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8" name="任意多边形: 形状 637"/>
                <p:cNvSpPr/>
                <p:nvPr/>
              </p:nvSpPr>
              <p:spPr>
                <a:xfrm>
                  <a:off x="9684470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647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9" name="任意多边形: 形状 638"/>
                <p:cNvSpPr/>
                <p:nvPr/>
              </p:nvSpPr>
              <p:spPr>
                <a:xfrm>
                  <a:off x="9920860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647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  <p:grpSp>
            <p:nvGrpSpPr>
              <p:cNvPr id="640" name="图形 608"/>
              <p:cNvGrpSpPr/>
              <p:nvPr/>
            </p:nvGrpSpPr>
            <p:grpSpPr>
              <a:xfrm>
                <a:off x="8975110" y="370118"/>
                <a:ext cx="1032832" cy="87082"/>
                <a:chOff x="8975110" y="370118"/>
                <a:chExt cx="1032832" cy="87082"/>
              </a:xfrm>
              <a:solidFill>
                <a:srgbClr val="3F4D9B"/>
              </a:solidFill>
            </p:grpSpPr>
            <p:sp>
              <p:nvSpPr>
                <p:cNvPr id="641" name="任意多边形: 形状 640"/>
                <p:cNvSpPr/>
                <p:nvPr/>
              </p:nvSpPr>
              <p:spPr>
                <a:xfrm>
                  <a:off x="8975110" y="370119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1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2"/>
                        <a:pt x="43541" y="87082"/>
                      </a:cubicBezTo>
                      <a:cubicBezTo>
                        <a:pt x="19494" y="87082"/>
                        <a:pt x="1" y="67588"/>
                        <a:pt x="1" y="43541"/>
                      </a:cubicBezTo>
                      <a:cubicBezTo>
                        <a:pt x="1" y="19494"/>
                        <a:pt x="19495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2" name="任意多边形: 形状 641"/>
                <p:cNvSpPr/>
                <p:nvPr/>
              </p:nvSpPr>
              <p:spPr>
                <a:xfrm>
                  <a:off x="9211688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4" y="87083"/>
                        <a:pt x="0" y="67648"/>
                        <a:pt x="0" y="43542"/>
                      </a:cubicBezTo>
                      <a:cubicBezTo>
                        <a:pt x="0" y="19436"/>
                        <a:pt x="19434" y="1"/>
                        <a:pt x="43541" y="1"/>
                      </a:cubicBezTo>
                      <a:cubicBezTo>
                        <a:pt x="67460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3" name="任意多边形: 形状 642"/>
                <p:cNvSpPr/>
                <p:nvPr/>
              </p:nvSpPr>
              <p:spPr>
                <a:xfrm>
                  <a:off x="9448079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5" y="87083"/>
                        <a:pt x="0" y="67648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4" name="任意多边形: 形状 643"/>
                <p:cNvSpPr/>
                <p:nvPr/>
              </p:nvSpPr>
              <p:spPr>
                <a:xfrm>
                  <a:off x="9684470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5" y="87083"/>
                        <a:pt x="0" y="67648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5" name="任意多边形: 形状 644"/>
                <p:cNvSpPr/>
                <p:nvPr/>
              </p:nvSpPr>
              <p:spPr>
                <a:xfrm>
                  <a:off x="9920860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5" y="87083"/>
                        <a:pt x="0" y="67648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</p:grpSp>
      </p:grp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1329690" y="1426845"/>
            <a:ext cx="7969250" cy="596265"/>
          </a:xfrm>
        </p:spPr>
        <p:txBody>
          <a:bodyPr anchor="ctr">
            <a:noAutofit/>
          </a:bodyPr>
          <a:p>
            <a:pPr algn="l"/>
            <a:r>
              <a:rPr lang="en-US" altLang="zh-CN" sz="3600" dirty="0">
                <a:solidFill>
                  <a:schemeClr val="accent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Apjoms koda rindiņās</a:t>
            </a:r>
            <a:endParaRPr lang="en-US" altLang="zh-CN" sz="3600" dirty="0">
              <a:solidFill>
                <a:schemeClr val="accent1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1492250" y="2777715"/>
            <a:ext cx="5486400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0" indent="-342900">
              <a:lnSpc>
                <a:spcPct val="130000"/>
              </a:lnSpc>
              <a:buSzPct val="100000"/>
              <a:buFont typeface="Wingdings" panose="05000000000000000000" charset="0"/>
              <a:buChar char="§"/>
            </a:pPr>
            <a:r>
              <a:rPr lang="en-US" altLang="zh-CN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Testa kods</a:t>
            </a:r>
            <a:endParaRPr lang="en-US" altLang="zh-CN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marL="800100" lvl="1" indent="-342900">
              <a:lnSpc>
                <a:spcPct val="130000"/>
              </a:lnSpc>
              <a:buSzPct val="100000"/>
              <a:buFont typeface="Wingdings" panose="05000000000000000000" charset="0"/>
              <a:buChar char="§"/>
            </a:pPr>
            <a:r>
              <a:rPr lang="en-US" altLang="zh-CN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118 rindas</a:t>
            </a:r>
            <a:endParaRPr lang="en-US" altLang="zh-CN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marL="342900" lvl="0" indent="-342900">
              <a:lnSpc>
                <a:spcPct val="130000"/>
              </a:lnSpc>
              <a:buSzPct val="100000"/>
              <a:buFont typeface="Wingdings" panose="05000000000000000000" charset="0"/>
              <a:buChar char="§"/>
            </a:pPr>
            <a:r>
              <a:rPr lang="en-US" altLang="zh-CN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Pirmais piemēra uzdevums</a:t>
            </a:r>
            <a:endParaRPr lang="en-US" altLang="zh-CN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marL="800100" lvl="1" indent="-342900">
              <a:lnSpc>
                <a:spcPct val="130000"/>
              </a:lnSpc>
              <a:buSzPct val="100000"/>
              <a:buFont typeface="Wingdings" panose="05000000000000000000" charset="0"/>
              <a:buChar char="§"/>
            </a:pPr>
            <a:r>
              <a:rPr lang="en-US" altLang="zh-CN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30 rindas</a:t>
            </a:r>
            <a:endParaRPr lang="en-US" altLang="zh-CN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marL="342900" lvl="0" indent="-342900">
              <a:lnSpc>
                <a:spcPct val="130000"/>
              </a:lnSpc>
              <a:buSzPct val="100000"/>
              <a:buFont typeface="Wingdings" panose="05000000000000000000" charset="0"/>
              <a:buChar char="§"/>
            </a:pPr>
            <a:r>
              <a:rPr lang="en-US" altLang="zh-CN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Otrais piemēra uzdevums</a:t>
            </a:r>
            <a:endParaRPr lang="en-US" altLang="zh-CN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marL="800100" lvl="1" indent="-342900">
              <a:lnSpc>
                <a:spcPct val="130000"/>
              </a:lnSpc>
              <a:buSzPct val="100000"/>
              <a:buFont typeface="Wingdings" panose="05000000000000000000" charset="0"/>
              <a:buChar char="§"/>
            </a:pPr>
            <a:r>
              <a:rPr lang="en-US" altLang="zh-CN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25 rindas</a:t>
            </a:r>
            <a:endParaRPr lang="en-US" altLang="zh-CN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marL="342900" lvl="0" indent="-342900">
              <a:lnSpc>
                <a:spcPct val="130000"/>
              </a:lnSpc>
              <a:buSzPct val="100000"/>
              <a:buFont typeface="Wingdings" panose="05000000000000000000" charset="0"/>
              <a:buChar char="§"/>
            </a:pPr>
            <a:r>
              <a:rPr lang="en-US" altLang="zh-CN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Trešais piemēra uzdevums</a:t>
            </a:r>
            <a:endParaRPr lang="en-US" altLang="zh-CN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marL="800100" lvl="1" indent="-342900">
              <a:lnSpc>
                <a:spcPct val="130000"/>
              </a:lnSpc>
              <a:buSzPct val="100000"/>
              <a:buFont typeface="Wingdings" panose="05000000000000000000" charset="0"/>
              <a:buChar char="§"/>
            </a:pPr>
            <a:r>
              <a:rPr lang="en-US" altLang="zh-CN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55 rindas</a:t>
            </a:r>
            <a:endParaRPr lang="en-US" altLang="zh-CN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/>
        </p:nvSpPr>
        <p:spPr>
          <a:xfrm>
            <a:off x="-1132477" y="-1079498"/>
            <a:ext cx="8563598" cy="2958624"/>
          </a:xfrm>
          <a:custGeom>
            <a:avLst/>
            <a:gdLst>
              <a:gd name="connsiteX0" fmla="*/ 2098102 w 8563598"/>
              <a:gd name="connsiteY0" fmla="*/ 2445394 h 2958624"/>
              <a:gd name="connsiteX1" fmla="*/ 2867714 w 8563598"/>
              <a:gd name="connsiteY1" fmla="*/ 1830412 h 2958624"/>
              <a:gd name="connsiteX2" fmla="*/ 4405635 w 8563598"/>
              <a:gd name="connsiteY2" fmla="*/ 1846620 h 2958624"/>
              <a:gd name="connsiteX3" fmla="*/ 5936849 w 8563598"/>
              <a:gd name="connsiteY3" fmla="*/ 1810664 h 2958624"/>
              <a:gd name="connsiteX4" fmla="*/ 6575677 w 8563598"/>
              <a:gd name="connsiteY4" fmla="*/ 1397261 h 2958624"/>
              <a:gd name="connsiteX5" fmla="*/ 7822408 w 8563598"/>
              <a:gd name="connsiteY5" fmla="*/ 1502521 h 2958624"/>
              <a:gd name="connsiteX6" fmla="*/ 8502595 w 8563598"/>
              <a:gd name="connsiteY6" fmla="*/ 1101786 h 2958624"/>
              <a:gd name="connsiteX7" fmla="*/ 8320578 w 8563598"/>
              <a:gd name="connsiteY7" fmla="*/ 371670 h 2958624"/>
              <a:gd name="connsiteX8" fmla="*/ 7920403 w 8563598"/>
              <a:gd name="connsiteY8" fmla="*/ 269949 h 2958624"/>
              <a:gd name="connsiteX9" fmla="*/ 1347306 w 8563598"/>
              <a:gd name="connsiteY9" fmla="*/ 249270 h 2958624"/>
              <a:gd name="connsiteX10" fmla="*/ 489387 w 8563598"/>
              <a:gd name="connsiteY10" fmla="*/ 627835 h 2958624"/>
              <a:gd name="connsiteX11" fmla="*/ 147524 w 8563598"/>
              <a:gd name="connsiteY11" fmla="*/ 1396888 h 2958624"/>
              <a:gd name="connsiteX12" fmla="*/ 7052 w 8563598"/>
              <a:gd name="connsiteY12" fmla="*/ 2253130 h 2958624"/>
              <a:gd name="connsiteX13" fmla="*/ 2098102 w 8563598"/>
              <a:gd name="connsiteY13" fmla="*/ 2445394 h 2958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8563598" h="2958624">
                <a:moveTo>
                  <a:pt x="2098102" y="2445394"/>
                </a:moveTo>
                <a:cubicBezTo>
                  <a:pt x="2355757" y="2240089"/>
                  <a:pt x="2571495" y="1974796"/>
                  <a:pt x="2867714" y="1830412"/>
                </a:cubicBezTo>
                <a:cubicBezTo>
                  <a:pt x="3338313" y="1600888"/>
                  <a:pt x="3896100" y="1725897"/>
                  <a:pt x="4405635" y="1846620"/>
                </a:cubicBezTo>
                <a:cubicBezTo>
                  <a:pt x="4915170" y="1967344"/>
                  <a:pt x="5483018" y="2071672"/>
                  <a:pt x="5936849" y="1810664"/>
                </a:cubicBezTo>
                <a:cubicBezTo>
                  <a:pt x="6157616" y="1683606"/>
                  <a:pt x="6333858" y="1477370"/>
                  <a:pt x="6575677" y="1397261"/>
                </a:cubicBezTo>
                <a:cubicBezTo>
                  <a:pt x="6975666" y="1264800"/>
                  <a:pt x="7401366" y="1518357"/>
                  <a:pt x="7822408" y="1502521"/>
                </a:cubicBezTo>
                <a:cubicBezTo>
                  <a:pt x="8098321" y="1492274"/>
                  <a:pt x="8377960" y="1348077"/>
                  <a:pt x="8502595" y="1101786"/>
                </a:cubicBezTo>
                <a:cubicBezTo>
                  <a:pt x="8627417" y="855495"/>
                  <a:pt x="8557740" y="513073"/>
                  <a:pt x="8320578" y="371670"/>
                </a:cubicBezTo>
                <a:cubicBezTo>
                  <a:pt x="8201345" y="300503"/>
                  <a:pt x="8058452" y="284481"/>
                  <a:pt x="7920403" y="269949"/>
                </a:cubicBezTo>
                <a:cubicBezTo>
                  <a:pt x="5732103" y="38935"/>
                  <a:pt x="3503003" y="-190030"/>
                  <a:pt x="1347306" y="249270"/>
                </a:cubicBezTo>
                <a:cubicBezTo>
                  <a:pt x="1036183" y="312612"/>
                  <a:pt x="710155" y="399615"/>
                  <a:pt x="489387" y="627835"/>
                </a:cubicBezTo>
                <a:cubicBezTo>
                  <a:pt x="291535" y="832208"/>
                  <a:pt x="208631" y="1119298"/>
                  <a:pt x="147524" y="1396888"/>
                </a:cubicBezTo>
                <a:cubicBezTo>
                  <a:pt x="85299" y="1679508"/>
                  <a:pt x="38351" y="1965481"/>
                  <a:pt x="7052" y="2253130"/>
                </a:cubicBezTo>
                <a:cubicBezTo>
                  <a:pt x="-123545" y="3453099"/>
                  <a:pt x="1596764" y="2844638"/>
                  <a:pt x="2098102" y="2445394"/>
                </a:cubicBezTo>
                <a:close/>
              </a:path>
            </a:pathLst>
          </a:custGeom>
          <a:solidFill>
            <a:schemeClr val="accent3"/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0" name="任意多边形: 形状 9"/>
          <p:cNvSpPr/>
          <p:nvPr/>
        </p:nvSpPr>
        <p:spPr>
          <a:xfrm>
            <a:off x="-752683" y="-746794"/>
            <a:ext cx="5751410" cy="2173616"/>
          </a:xfrm>
          <a:custGeom>
            <a:avLst/>
            <a:gdLst>
              <a:gd name="connsiteX0" fmla="*/ 1025079 w 5751410"/>
              <a:gd name="connsiteY0" fmla="*/ 1836218 h 2173616"/>
              <a:gd name="connsiteX1" fmla="*/ 1446680 w 5751410"/>
              <a:gd name="connsiteY1" fmla="*/ 1261664 h 2173616"/>
              <a:gd name="connsiteX2" fmla="*/ 2671986 w 5751410"/>
              <a:gd name="connsiteY2" fmla="*/ 888315 h 2173616"/>
              <a:gd name="connsiteX3" fmla="*/ 3959517 w 5751410"/>
              <a:gd name="connsiteY3" fmla="*/ 1206146 h 2173616"/>
              <a:gd name="connsiteX4" fmla="*/ 5266237 w 5751410"/>
              <a:gd name="connsiteY4" fmla="*/ 1223658 h 2173616"/>
              <a:gd name="connsiteX5" fmla="*/ 5747640 w 5751410"/>
              <a:gd name="connsiteY5" fmla="*/ 719712 h 2173616"/>
              <a:gd name="connsiteX6" fmla="*/ 5391059 w 5751410"/>
              <a:gd name="connsiteY6" fmla="*/ 134911 h 2173616"/>
              <a:gd name="connsiteX7" fmla="*/ 4679946 w 5751410"/>
              <a:gd name="connsiteY7" fmla="*/ 2264 h 2173616"/>
              <a:gd name="connsiteX8" fmla="*/ 1232806 w 5751410"/>
              <a:gd name="connsiteY8" fmla="*/ 320281 h 2173616"/>
              <a:gd name="connsiteX9" fmla="*/ 421834 w 5751410"/>
              <a:gd name="connsiteY9" fmla="*/ 591723 h 2173616"/>
              <a:gd name="connsiteX10" fmla="*/ 53143 w 5751410"/>
              <a:gd name="connsiteY10" fmla="*/ 1265576 h 2173616"/>
              <a:gd name="connsiteX11" fmla="*/ 147226 w 5751410"/>
              <a:gd name="connsiteY11" fmla="*/ 2129457 h 2173616"/>
              <a:gd name="connsiteX12" fmla="*/ 1025079 w 5751410"/>
              <a:gd name="connsiteY12" fmla="*/ 1836218 h 217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751410" h="2173616">
                <a:moveTo>
                  <a:pt x="1025079" y="1836218"/>
                </a:moveTo>
                <a:cubicBezTo>
                  <a:pt x="1187721" y="1662585"/>
                  <a:pt x="1284784" y="1435856"/>
                  <a:pt x="1446680" y="1261664"/>
                </a:cubicBezTo>
                <a:cubicBezTo>
                  <a:pt x="1748116" y="937499"/>
                  <a:pt x="2231569" y="843789"/>
                  <a:pt x="2671986" y="888315"/>
                </a:cubicBezTo>
                <a:cubicBezTo>
                  <a:pt x="3112403" y="932841"/>
                  <a:pt x="3531209" y="1094365"/>
                  <a:pt x="3959517" y="1206146"/>
                </a:cubicBezTo>
                <a:cubicBezTo>
                  <a:pt x="4387825" y="1317927"/>
                  <a:pt x="4851529" y="1378475"/>
                  <a:pt x="5266237" y="1223658"/>
                </a:cubicBezTo>
                <a:cubicBezTo>
                  <a:pt x="5495015" y="1138146"/>
                  <a:pt x="5715783" y="961904"/>
                  <a:pt x="5747640" y="719712"/>
                </a:cubicBezTo>
                <a:cubicBezTo>
                  <a:pt x="5779312" y="478451"/>
                  <a:pt x="5607169" y="246506"/>
                  <a:pt x="5391059" y="134911"/>
                </a:cubicBezTo>
                <a:cubicBezTo>
                  <a:pt x="5174763" y="23317"/>
                  <a:pt x="4923070" y="7295"/>
                  <a:pt x="4679946" y="2264"/>
                </a:cubicBezTo>
                <a:cubicBezTo>
                  <a:pt x="3524875" y="-21768"/>
                  <a:pt x="2375580" y="149629"/>
                  <a:pt x="1232806" y="320281"/>
                </a:cubicBezTo>
                <a:cubicBezTo>
                  <a:pt x="947391" y="362944"/>
                  <a:pt x="647446" y="411755"/>
                  <a:pt x="421834" y="591723"/>
                </a:cubicBezTo>
                <a:cubicBezTo>
                  <a:pt x="217089" y="754737"/>
                  <a:pt x="100837" y="1008480"/>
                  <a:pt x="53143" y="1265576"/>
                </a:cubicBezTo>
                <a:cubicBezTo>
                  <a:pt x="14393" y="1474234"/>
                  <a:pt x="-81180" y="1994947"/>
                  <a:pt x="147226" y="2129457"/>
                </a:cubicBezTo>
                <a:cubicBezTo>
                  <a:pt x="400782" y="2279057"/>
                  <a:pt x="857594" y="2015067"/>
                  <a:pt x="1025079" y="1836218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1" name="任意多边形: 形状 10"/>
          <p:cNvSpPr/>
          <p:nvPr/>
        </p:nvSpPr>
        <p:spPr>
          <a:xfrm>
            <a:off x="-674948" y="-480540"/>
            <a:ext cx="8306320" cy="2695663"/>
          </a:xfrm>
          <a:custGeom>
            <a:avLst/>
            <a:gdLst>
              <a:gd name="connsiteX0" fmla="*/ 0 w 8306320"/>
              <a:gd name="connsiteY0" fmla="*/ 2687215 h 2695663"/>
              <a:gd name="connsiteX1" fmla="*/ 1524507 w 8306320"/>
              <a:gd name="connsiteY1" fmla="*/ 2233757 h 2695663"/>
              <a:gd name="connsiteX2" fmla="*/ 2474273 w 8306320"/>
              <a:gd name="connsiteY2" fmla="*/ 1452594 h 2695663"/>
              <a:gd name="connsiteX3" fmla="*/ 4050199 w 8306320"/>
              <a:gd name="connsiteY3" fmla="*/ 1466567 h 2695663"/>
              <a:gd name="connsiteX4" fmla="*/ 5626870 w 8306320"/>
              <a:gd name="connsiteY4" fmla="*/ 1489482 h 2695663"/>
              <a:gd name="connsiteX5" fmla="*/ 6590608 w 8306320"/>
              <a:gd name="connsiteY5" fmla="*/ 1007706 h 2695663"/>
              <a:gd name="connsiteX6" fmla="*/ 7460265 w 8306320"/>
              <a:gd name="connsiteY6" fmla="*/ 1160659 h 2695663"/>
              <a:gd name="connsiteX7" fmla="*/ 8169888 w 8306320"/>
              <a:gd name="connsiteY7" fmla="*/ 795508 h 2695663"/>
              <a:gd name="connsiteX8" fmla="*/ 8235466 w 8306320"/>
              <a:gd name="connsiteY8" fmla="*/ 0 h 269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306320" h="2695663">
                <a:moveTo>
                  <a:pt x="0" y="2687215"/>
                </a:moveTo>
                <a:cubicBezTo>
                  <a:pt x="540834" y="2736213"/>
                  <a:pt x="1098248" y="2570404"/>
                  <a:pt x="1524507" y="2233757"/>
                </a:cubicBezTo>
                <a:cubicBezTo>
                  <a:pt x="1847554" y="1978710"/>
                  <a:pt x="2102042" y="1628090"/>
                  <a:pt x="2474273" y="1452594"/>
                </a:cubicBezTo>
                <a:cubicBezTo>
                  <a:pt x="2959216" y="1224002"/>
                  <a:pt x="3528740" y="1342490"/>
                  <a:pt x="4050199" y="1466567"/>
                </a:cubicBezTo>
                <a:cubicBezTo>
                  <a:pt x="4571657" y="1590644"/>
                  <a:pt x="5139504" y="1712485"/>
                  <a:pt x="5626870" y="1489482"/>
                </a:cubicBezTo>
                <a:cubicBezTo>
                  <a:pt x="5956624" y="1338577"/>
                  <a:pt x="6229183" y="1036955"/>
                  <a:pt x="6590608" y="1007706"/>
                </a:cubicBezTo>
                <a:cubicBezTo>
                  <a:pt x="6885338" y="983859"/>
                  <a:pt x="7164790" y="1151344"/>
                  <a:pt x="7460265" y="1160659"/>
                </a:cubicBezTo>
                <a:cubicBezTo>
                  <a:pt x="7737854" y="1169415"/>
                  <a:pt x="8015630" y="1026522"/>
                  <a:pt x="8169888" y="795508"/>
                </a:cubicBezTo>
                <a:cubicBezTo>
                  <a:pt x="8324145" y="564494"/>
                  <a:pt x="8349855" y="253184"/>
                  <a:pt x="8235466" y="0"/>
                </a:cubicBezTo>
              </a:path>
            </a:pathLst>
          </a:custGeom>
          <a:noFill/>
          <a:ln w="18620" cap="flat">
            <a:solidFill>
              <a:srgbClr val="7EC6F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3" name="任意多边形: 形状 12"/>
          <p:cNvSpPr/>
          <p:nvPr/>
        </p:nvSpPr>
        <p:spPr>
          <a:xfrm>
            <a:off x="9950919" y="-751479"/>
            <a:ext cx="3070660" cy="1912639"/>
          </a:xfrm>
          <a:custGeom>
            <a:avLst/>
            <a:gdLst>
              <a:gd name="connsiteX0" fmla="*/ 911795 w 3070660"/>
              <a:gd name="connsiteY0" fmla="*/ 1080233 h 1912639"/>
              <a:gd name="connsiteX1" fmla="*/ 1398228 w 3070660"/>
              <a:gd name="connsiteY1" fmla="*/ 1088431 h 1912639"/>
              <a:gd name="connsiteX2" fmla="*/ 1830076 w 3070660"/>
              <a:gd name="connsiteY2" fmla="*/ 1281439 h 1912639"/>
              <a:gd name="connsiteX3" fmla="*/ 2047863 w 3070660"/>
              <a:gd name="connsiteY3" fmla="*/ 1737133 h 1912639"/>
              <a:gd name="connsiteX4" fmla="*/ 2658186 w 3070660"/>
              <a:gd name="connsiteY4" fmla="*/ 1861024 h 1912639"/>
              <a:gd name="connsiteX5" fmla="*/ 3045508 w 3070660"/>
              <a:gd name="connsiteY5" fmla="*/ 1335280 h 1912639"/>
              <a:gd name="connsiteX6" fmla="*/ 2576214 w 3070660"/>
              <a:gd name="connsiteY6" fmla="*/ 212440 h 1912639"/>
              <a:gd name="connsiteX7" fmla="*/ 1561429 w 3070660"/>
              <a:gd name="connsiteY7" fmla="*/ 11234 h 1912639"/>
              <a:gd name="connsiteX8" fmla="*/ 40276 w 3070660"/>
              <a:gd name="connsiteY8" fmla="*/ 269076 h 1912639"/>
              <a:gd name="connsiteX9" fmla="*/ 911795 w 3070660"/>
              <a:gd name="connsiteY9" fmla="*/ 1080233 h 1912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070660" h="1912639">
                <a:moveTo>
                  <a:pt x="911795" y="1080233"/>
                </a:moveTo>
                <a:cubicBezTo>
                  <a:pt x="1073319" y="1094951"/>
                  <a:pt x="1236518" y="1075390"/>
                  <a:pt x="1398228" y="1088431"/>
                </a:cubicBezTo>
                <a:cubicBezTo>
                  <a:pt x="1559939" y="1101472"/>
                  <a:pt x="1729287" y="1154381"/>
                  <a:pt x="1830076" y="1281439"/>
                </a:cubicBezTo>
                <a:cubicBezTo>
                  <a:pt x="1935336" y="1413900"/>
                  <a:pt x="1947073" y="1601319"/>
                  <a:pt x="2047863" y="1737133"/>
                </a:cubicBezTo>
                <a:cubicBezTo>
                  <a:pt x="2181999" y="1918032"/>
                  <a:pt x="2455305" y="1958646"/>
                  <a:pt x="2658186" y="1861024"/>
                </a:cubicBezTo>
                <a:cubicBezTo>
                  <a:pt x="2861069" y="1763588"/>
                  <a:pt x="2994275" y="1554558"/>
                  <a:pt x="3045508" y="1335280"/>
                </a:cubicBezTo>
                <a:cubicBezTo>
                  <a:pt x="3144062" y="913307"/>
                  <a:pt x="2945836" y="438797"/>
                  <a:pt x="2576214" y="212440"/>
                </a:cubicBezTo>
                <a:cubicBezTo>
                  <a:pt x="2278132" y="29865"/>
                  <a:pt x="1910931" y="8999"/>
                  <a:pt x="1561429" y="11234"/>
                </a:cubicBezTo>
                <a:cubicBezTo>
                  <a:pt x="1220310" y="13470"/>
                  <a:pt x="239619" y="-86201"/>
                  <a:pt x="40276" y="269076"/>
                </a:cubicBezTo>
                <a:cubicBezTo>
                  <a:pt x="-187944" y="676704"/>
                  <a:pt x="615016" y="1053033"/>
                  <a:pt x="911795" y="1080233"/>
                </a:cubicBezTo>
                <a:close/>
              </a:path>
            </a:pathLst>
          </a:custGeom>
          <a:solidFill>
            <a:schemeClr val="accent3"/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4" name="任意多边形: 形状 13"/>
          <p:cNvSpPr/>
          <p:nvPr/>
        </p:nvSpPr>
        <p:spPr>
          <a:xfrm>
            <a:off x="9788312" y="-435455"/>
            <a:ext cx="3016596" cy="1821144"/>
          </a:xfrm>
          <a:custGeom>
            <a:avLst/>
            <a:gdLst>
              <a:gd name="connsiteX0" fmla="*/ 0 w 3016596"/>
              <a:gd name="connsiteY0" fmla="*/ 0 h 1821144"/>
              <a:gd name="connsiteX1" fmla="*/ 787311 w 3016596"/>
              <a:gd name="connsiteY1" fmla="*/ 897974 h 1821144"/>
              <a:gd name="connsiteX2" fmla="*/ 1767630 w 3016596"/>
              <a:gd name="connsiteY2" fmla="*/ 1102347 h 1821144"/>
              <a:gd name="connsiteX3" fmla="*/ 2204508 w 3016596"/>
              <a:gd name="connsiteY3" fmla="*/ 1653055 h 1821144"/>
              <a:gd name="connsiteX4" fmla="*/ 3016597 w 3016596"/>
              <a:gd name="connsiteY4" fmla="*/ 1709504 h 1821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16596" h="1821144">
                <a:moveTo>
                  <a:pt x="0" y="0"/>
                </a:moveTo>
                <a:cubicBezTo>
                  <a:pt x="41731" y="422905"/>
                  <a:pt x="373535" y="801283"/>
                  <a:pt x="787311" y="897974"/>
                </a:cubicBezTo>
                <a:cubicBezTo>
                  <a:pt x="1116692" y="974917"/>
                  <a:pt x="1499356" y="896297"/>
                  <a:pt x="1767630" y="1102347"/>
                </a:cubicBezTo>
                <a:cubicBezTo>
                  <a:pt x="1954305" y="1245613"/>
                  <a:pt x="2032366" y="1492649"/>
                  <a:pt x="2204508" y="1653055"/>
                </a:cubicBezTo>
                <a:cubicBezTo>
                  <a:pt x="2419313" y="1853142"/>
                  <a:pt x="2776268" y="1877921"/>
                  <a:pt x="3016597" y="1709504"/>
                </a:cubicBezTo>
              </a:path>
            </a:pathLst>
          </a:custGeom>
          <a:noFill/>
          <a:ln w="18620" cap="flat">
            <a:solidFill>
              <a:srgbClr val="7EC6F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6" name="任意多边形: 形状 15"/>
          <p:cNvSpPr/>
          <p:nvPr/>
        </p:nvSpPr>
        <p:spPr>
          <a:xfrm>
            <a:off x="-1043374" y="5738567"/>
            <a:ext cx="2783134" cy="2154410"/>
          </a:xfrm>
          <a:custGeom>
            <a:avLst/>
            <a:gdLst>
              <a:gd name="connsiteX0" fmla="*/ 1215913 w 2783134"/>
              <a:gd name="connsiteY0" fmla="*/ 204387 h 2154410"/>
              <a:gd name="connsiteX1" fmla="*/ 1772583 w 2783134"/>
              <a:gd name="connsiteY1" fmla="*/ 798130 h 2154410"/>
              <a:gd name="connsiteX2" fmla="*/ 2511828 w 2783134"/>
              <a:gd name="connsiteY2" fmla="*/ 904508 h 2154410"/>
              <a:gd name="connsiteX3" fmla="*/ 2757001 w 2783134"/>
              <a:gd name="connsiteY3" fmla="*/ 1548740 h 2154410"/>
              <a:gd name="connsiteX4" fmla="*/ 2232375 w 2783134"/>
              <a:gd name="connsiteY4" fmla="*/ 2052872 h 2154410"/>
              <a:gd name="connsiteX5" fmla="*/ 1490708 w 2783134"/>
              <a:gd name="connsiteY5" fmla="*/ 2154406 h 2154410"/>
              <a:gd name="connsiteX6" fmla="*/ 289249 w 2783134"/>
              <a:gd name="connsiteY6" fmla="*/ 1799688 h 2154410"/>
              <a:gd name="connsiteX7" fmla="*/ 4393 w 2783134"/>
              <a:gd name="connsiteY7" fmla="*/ 937298 h 2154410"/>
              <a:gd name="connsiteX8" fmla="*/ 394509 w 2783134"/>
              <a:gd name="connsiteY8" fmla="*/ 68201 h 2154410"/>
              <a:gd name="connsiteX9" fmla="*/ 1215913 w 2783134"/>
              <a:gd name="connsiteY9" fmla="*/ 204387 h 2154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783134" h="2154410">
                <a:moveTo>
                  <a:pt x="1215913" y="204387"/>
                </a:moveTo>
                <a:cubicBezTo>
                  <a:pt x="1416560" y="391434"/>
                  <a:pt x="1520330" y="690448"/>
                  <a:pt x="1772583" y="798130"/>
                </a:cubicBezTo>
                <a:cubicBezTo>
                  <a:pt x="2003410" y="896684"/>
                  <a:pt x="2284726" y="797571"/>
                  <a:pt x="2511828" y="904508"/>
                </a:cubicBezTo>
                <a:cubicBezTo>
                  <a:pt x="2738929" y="1011446"/>
                  <a:pt x="2833571" y="1309715"/>
                  <a:pt x="2757001" y="1548740"/>
                </a:cubicBezTo>
                <a:cubicBezTo>
                  <a:pt x="2680617" y="1787765"/>
                  <a:pt x="2467115" y="1964192"/>
                  <a:pt x="2232375" y="2052872"/>
                </a:cubicBezTo>
                <a:cubicBezTo>
                  <a:pt x="1997635" y="2141552"/>
                  <a:pt x="1741656" y="2154220"/>
                  <a:pt x="1490708" y="2154406"/>
                </a:cubicBezTo>
                <a:cubicBezTo>
                  <a:pt x="1061655" y="2154966"/>
                  <a:pt x="591430" y="2104664"/>
                  <a:pt x="289249" y="1799688"/>
                </a:cubicBezTo>
                <a:cubicBezTo>
                  <a:pt x="69226" y="1577989"/>
                  <a:pt x="-21875" y="1248794"/>
                  <a:pt x="4393" y="937298"/>
                </a:cubicBezTo>
                <a:cubicBezTo>
                  <a:pt x="27122" y="666229"/>
                  <a:pt x="143561" y="209045"/>
                  <a:pt x="394509" y="68201"/>
                </a:cubicBezTo>
                <a:cubicBezTo>
                  <a:pt x="644340" y="-71899"/>
                  <a:pt x="1016943" y="18831"/>
                  <a:pt x="1215913" y="204387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7" name="任意多边形: 形状 16"/>
          <p:cNvSpPr/>
          <p:nvPr/>
        </p:nvSpPr>
        <p:spPr>
          <a:xfrm>
            <a:off x="-809644" y="5569865"/>
            <a:ext cx="2830582" cy="2363349"/>
          </a:xfrm>
          <a:custGeom>
            <a:avLst/>
            <a:gdLst>
              <a:gd name="connsiteX0" fmla="*/ 0 w 2830582"/>
              <a:gd name="connsiteY0" fmla="*/ 181012 h 2363349"/>
              <a:gd name="connsiteX1" fmla="*/ 1223630 w 2830582"/>
              <a:gd name="connsiteY1" fmla="*/ 249199 h 2363349"/>
              <a:gd name="connsiteX2" fmla="*/ 1799861 w 2830582"/>
              <a:gd name="connsiteY2" fmla="*/ 806613 h 2363349"/>
              <a:gd name="connsiteX3" fmla="*/ 2453593 w 2830582"/>
              <a:gd name="connsiteY3" fmla="*/ 906843 h 2363349"/>
              <a:gd name="connsiteX4" fmla="*/ 2829922 w 2830582"/>
              <a:gd name="connsiteY4" fmla="*/ 1583678 h 2363349"/>
              <a:gd name="connsiteX5" fmla="*/ 2574875 w 2830582"/>
              <a:gd name="connsiteY5" fmla="*/ 2363350 h 2363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30582" h="2363349">
                <a:moveTo>
                  <a:pt x="0" y="181012"/>
                </a:moveTo>
                <a:cubicBezTo>
                  <a:pt x="355277" y="-84841"/>
                  <a:pt x="900210" y="-54287"/>
                  <a:pt x="1223630" y="249199"/>
                </a:cubicBezTo>
                <a:cubicBezTo>
                  <a:pt x="1420550" y="434010"/>
                  <a:pt x="1548353" y="708432"/>
                  <a:pt x="1799861" y="806613"/>
                </a:cubicBezTo>
                <a:cubicBezTo>
                  <a:pt x="2006283" y="887095"/>
                  <a:pt x="2247357" y="825988"/>
                  <a:pt x="2453593" y="906843"/>
                </a:cubicBezTo>
                <a:cubicBezTo>
                  <a:pt x="2710131" y="1007446"/>
                  <a:pt x="2841101" y="1308510"/>
                  <a:pt x="2829922" y="1583678"/>
                </a:cubicBezTo>
                <a:cubicBezTo>
                  <a:pt x="2818745" y="1859031"/>
                  <a:pt x="2695599" y="2115755"/>
                  <a:pt x="2574875" y="2363350"/>
                </a:cubicBezTo>
              </a:path>
            </a:pathLst>
          </a:custGeom>
          <a:noFill/>
          <a:ln w="18620" cap="flat">
            <a:solidFill>
              <a:srgbClr val="3F4D9B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19" name="任意多边形: 形状 18"/>
          <p:cNvSpPr/>
          <p:nvPr/>
        </p:nvSpPr>
        <p:spPr>
          <a:xfrm>
            <a:off x="6470519" y="4335245"/>
            <a:ext cx="6853647" cy="3431996"/>
          </a:xfrm>
          <a:custGeom>
            <a:avLst/>
            <a:gdLst>
              <a:gd name="connsiteX0" fmla="*/ 5432317 w 6853647"/>
              <a:gd name="connsiteY0" fmla="*/ 175981 h 3431996"/>
              <a:gd name="connsiteX1" fmla="*/ 5044437 w 6853647"/>
              <a:gd name="connsiteY1" fmla="*/ 832508 h 3431996"/>
              <a:gd name="connsiteX2" fmla="*/ 4511987 w 6853647"/>
              <a:gd name="connsiteY2" fmla="*/ 1004092 h 3431996"/>
              <a:gd name="connsiteX3" fmla="*/ 3943208 w 6853647"/>
              <a:gd name="connsiteY3" fmla="*/ 920815 h 3431996"/>
              <a:gd name="connsiteX4" fmla="*/ 2985430 w 6853647"/>
              <a:gd name="connsiteY4" fmla="*/ 1132640 h 3431996"/>
              <a:gd name="connsiteX5" fmla="*/ 2551721 w 6853647"/>
              <a:gd name="connsiteY5" fmla="*/ 1598022 h 3431996"/>
              <a:gd name="connsiteX6" fmla="*/ 1899478 w 6853647"/>
              <a:gd name="connsiteY6" fmla="*/ 1774077 h 3431996"/>
              <a:gd name="connsiteX7" fmla="*/ 1213143 w 6853647"/>
              <a:gd name="connsiteY7" fmla="*/ 1726570 h 3431996"/>
              <a:gd name="connsiteX8" fmla="*/ 306971 w 6853647"/>
              <a:gd name="connsiteY8" fmla="*/ 2000806 h 3431996"/>
              <a:gd name="connsiteX9" fmla="*/ 43541 w 6853647"/>
              <a:gd name="connsiteY9" fmla="*/ 2867109 h 3431996"/>
              <a:gd name="connsiteX10" fmla="*/ 563882 w 6853647"/>
              <a:gd name="connsiteY10" fmla="*/ 3326342 h 3431996"/>
              <a:gd name="connsiteX11" fmla="*/ 1269406 w 6853647"/>
              <a:gd name="connsiteY11" fmla="*/ 3425641 h 3431996"/>
              <a:gd name="connsiteX12" fmla="*/ 3822485 w 6853647"/>
              <a:gd name="connsiteY12" fmla="*/ 3358945 h 3431996"/>
              <a:gd name="connsiteX13" fmla="*/ 5702641 w 6853647"/>
              <a:gd name="connsiteY13" fmla="*/ 3259460 h 3431996"/>
              <a:gd name="connsiteX14" fmla="*/ 6543234 w 6853647"/>
              <a:gd name="connsiteY14" fmla="*/ 3007580 h 3431996"/>
              <a:gd name="connsiteX15" fmla="*/ 6809832 w 6853647"/>
              <a:gd name="connsiteY15" fmla="*/ 2352916 h 3431996"/>
              <a:gd name="connsiteX16" fmla="*/ 6627257 w 6853647"/>
              <a:gd name="connsiteY16" fmla="*/ 423390 h 3431996"/>
              <a:gd name="connsiteX17" fmla="*/ 5432317 w 6853647"/>
              <a:gd name="connsiteY17" fmla="*/ 175981 h 343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853647" h="3431996">
                <a:moveTo>
                  <a:pt x="5432317" y="175981"/>
                </a:moveTo>
                <a:cubicBezTo>
                  <a:pt x="5249742" y="355390"/>
                  <a:pt x="5226826" y="652914"/>
                  <a:pt x="5044437" y="832508"/>
                </a:cubicBezTo>
                <a:cubicBezTo>
                  <a:pt x="4907878" y="967018"/>
                  <a:pt x="4703505" y="1010799"/>
                  <a:pt x="4511987" y="1004092"/>
                </a:cubicBezTo>
                <a:cubicBezTo>
                  <a:pt x="4320283" y="997385"/>
                  <a:pt x="4133049" y="947084"/>
                  <a:pt x="3943208" y="920815"/>
                </a:cubicBezTo>
                <a:cubicBezTo>
                  <a:pt x="3609356" y="874612"/>
                  <a:pt x="3241223" y="912990"/>
                  <a:pt x="2985430" y="1132640"/>
                </a:cubicBezTo>
                <a:cubicBezTo>
                  <a:pt x="2824280" y="1271062"/>
                  <a:pt x="2721068" y="1469660"/>
                  <a:pt x="2551721" y="1598022"/>
                </a:cubicBezTo>
                <a:cubicBezTo>
                  <a:pt x="2368772" y="1736444"/>
                  <a:pt x="2128816" y="1776685"/>
                  <a:pt x="1899478" y="1774077"/>
                </a:cubicBezTo>
                <a:cubicBezTo>
                  <a:pt x="1670141" y="1771469"/>
                  <a:pt x="1442480" y="1730855"/>
                  <a:pt x="1213143" y="1726570"/>
                </a:cubicBezTo>
                <a:cubicBezTo>
                  <a:pt x="890841" y="1720608"/>
                  <a:pt x="554380" y="1794011"/>
                  <a:pt x="306971" y="2000806"/>
                </a:cubicBezTo>
                <a:cubicBezTo>
                  <a:pt x="59563" y="2207601"/>
                  <a:pt x="-74761" y="2566977"/>
                  <a:pt x="43541" y="2867109"/>
                </a:cubicBezTo>
                <a:cubicBezTo>
                  <a:pt x="131103" y="3088994"/>
                  <a:pt x="339015" y="3246233"/>
                  <a:pt x="563882" y="3326342"/>
                </a:cubicBezTo>
                <a:cubicBezTo>
                  <a:pt x="788561" y="3406266"/>
                  <a:pt x="1030940" y="3418934"/>
                  <a:pt x="1269406" y="3425641"/>
                </a:cubicBezTo>
                <a:cubicBezTo>
                  <a:pt x="2120618" y="3448929"/>
                  <a:pt x="2972204" y="3404030"/>
                  <a:pt x="3822485" y="3358945"/>
                </a:cubicBezTo>
                <a:cubicBezTo>
                  <a:pt x="4449203" y="3325783"/>
                  <a:pt x="5075922" y="3292622"/>
                  <a:pt x="5702641" y="3259460"/>
                </a:cubicBezTo>
                <a:cubicBezTo>
                  <a:pt x="6001655" y="3243624"/>
                  <a:pt x="6328614" y="3216051"/>
                  <a:pt x="6543234" y="3007580"/>
                </a:cubicBezTo>
                <a:cubicBezTo>
                  <a:pt x="6715377" y="2840281"/>
                  <a:pt x="6776670" y="2590823"/>
                  <a:pt x="6809832" y="2352916"/>
                </a:cubicBezTo>
                <a:cubicBezTo>
                  <a:pt x="6896648" y="1729551"/>
                  <a:pt x="6863673" y="1013966"/>
                  <a:pt x="6627257" y="423390"/>
                </a:cubicBezTo>
                <a:cubicBezTo>
                  <a:pt x="6459026" y="2534"/>
                  <a:pt x="5764121" y="-150047"/>
                  <a:pt x="5432317" y="175981"/>
                </a:cubicBezTo>
                <a:close/>
              </a:path>
            </a:pathLst>
          </a:custGeom>
          <a:solidFill>
            <a:schemeClr val="accent3"/>
          </a:soli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20" name="任意多边形: 形状 19"/>
          <p:cNvSpPr/>
          <p:nvPr/>
        </p:nvSpPr>
        <p:spPr>
          <a:xfrm>
            <a:off x="7568302" y="5115556"/>
            <a:ext cx="5496618" cy="2363372"/>
          </a:xfrm>
          <a:custGeom>
            <a:avLst/>
            <a:gdLst>
              <a:gd name="connsiteX0" fmla="*/ 4003849 w 5496618"/>
              <a:gd name="connsiteY0" fmla="*/ 754182 h 2363372"/>
              <a:gd name="connsiteX1" fmla="*/ 2937085 w 5496618"/>
              <a:gd name="connsiteY1" fmla="*/ 659540 h 2363372"/>
              <a:gd name="connsiteX2" fmla="*/ 1880754 w 5496618"/>
              <a:gd name="connsiteY2" fmla="*/ 658236 h 2363372"/>
              <a:gd name="connsiteX3" fmla="*/ 1406617 w 5496618"/>
              <a:gd name="connsiteY3" fmla="*/ 1225711 h 2363372"/>
              <a:gd name="connsiteX4" fmla="*/ 871000 w 5496618"/>
              <a:gd name="connsiteY4" fmla="*/ 1391333 h 2363372"/>
              <a:gd name="connsiteX5" fmla="*/ 314516 w 5496618"/>
              <a:gd name="connsiteY5" fmla="*/ 1493054 h 2363372"/>
              <a:gd name="connsiteX6" fmla="*/ 412 w 5496618"/>
              <a:gd name="connsiteY6" fmla="*/ 1925274 h 2363372"/>
              <a:gd name="connsiteX7" fmla="*/ 334078 w 5496618"/>
              <a:gd name="connsiteY7" fmla="*/ 2315017 h 2363372"/>
              <a:gd name="connsiteX8" fmla="*/ 873236 w 5496618"/>
              <a:gd name="connsiteY8" fmla="*/ 2356003 h 2363372"/>
              <a:gd name="connsiteX9" fmla="*/ 4630008 w 5496618"/>
              <a:gd name="connsiteY9" fmla="*/ 2147532 h 2363372"/>
              <a:gd name="connsiteX10" fmla="*/ 5125385 w 5496618"/>
              <a:gd name="connsiteY10" fmla="*/ 2026250 h 2363372"/>
              <a:gd name="connsiteX11" fmla="*/ 5402043 w 5496618"/>
              <a:gd name="connsiteY11" fmla="*/ 1529196 h 2363372"/>
              <a:gd name="connsiteX12" fmla="*/ 5187796 w 5496618"/>
              <a:gd name="connsiteY12" fmla="*/ 60208 h 2363372"/>
              <a:gd name="connsiteX13" fmla="*/ 4003849 w 5496618"/>
              <a:gd name="connsiteY13" fmla="*/ 754182 h 2363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96618" h="2363372">
                <a:moveTo>
                  <a:pt x="4003849" y="754182"/>
                </a:moveTo>
                <a:cubicBezTo>
                  <a:pt x="3677821" y="925579"/>
                  <a:pt x="3283234" y="785853"/>
                  <a:pt x="2937085" y="659540"/>
                </a:cubicBezTo>
                <a:cubicBezTo>
                  <a:pt x="2591123" y="533228"/>
                  <a:pt x="2171757" y="432253"/>
                  <a:pt x="1880754" y="658236"/>
                </a:cubicBezTo>
                <a:cubicBezTo>
                  <a:pt x="1685138" y="810072"/>
                  <a:pt x="1603165" y="1074993"/>
                  <a:pt x="1406617" y="1225711"/>
                </a:cubicBezTo>
                <a:cubicBezTo>
                  <a:pt x="1256272" y="1341032"/>
                  <a:pt x="1059537" y="1373635"/>
                  <a:pt x="871000" y="1391333"/>
                </a:cubicBezTo>
                <a:cubicBezTo>
                  <a:pt x="682276" y="1409032"/>
                  <a:pt x="487963" y="1416484"/>
                  <a:pt x="314516" y="1493054"/>
                </a:cubicBezTo>
                <a:cubicBezTo>
                  <a:pt x="141256" y="1569438"/>
                  <a:pt x="-8904" y="1736178"/>
                  <a:pt x="412" y="1925274"/>
                </a:cubicBezTo>
                <a:cubicBezTo>
                  <a:pt x="9354" y="2106546"/>
                  <a:pt x="162867" y="2254655"/>
                  <a:pt x="334078" y="2315017"/>
                </a:cubicBezTo>
                <a:cubicBezTo>
                  <a:pt x="505289" y="2375379"/>
                  <a:pt x="691964" y="2366064"/>
                  <a:pt x="873236" y="2356003"/>
                </a:cubicBezTo>
                <a:cubicBezTo>
                  <a:pt x="2125555" y="2286513"/>
                  <a:pt x="3377875" y="2217022"/>
                  <a:pt x="4630008" y="2147532"/>
                </a:cubicBezTo>
                <a:cubicBezTo>
                  <a:pt x="4802151" y="2138031"/>
                  <a:pt x="4984355" y="2125176"/>
                  <a:pt x="5125385" y="2026250"/>
                </a:cubicBezTo>
                <a:cubicBezTo>
                  <a:pt x="5284300" y="1914841"/>
                  <a:pt x="5357331" y="1717920"/>
                  <a:pt x="5402043" y="1529196"/>
                </a:cubicBezTo>
                <a:cubicBezTo>
                  <a:pt x="5493517" y="1142248"/>
                  <a:pt x="5631380" y="301841"/>
                  <a:pt x="5187796" y="60208"/>
                </a:cubicBezTo>
                <a:cubicBezTo>
                  <a:pt x="4672299" y="-221107"/>
                  <a:pt x="4365460" y="564154"/>
                  <a:pt x="4003849" y="754182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18620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sp>
        <p:nvSpPr>
          <p:cNvPr id="21" name="任意多边形: 形状 20"/>
          <p:cNvSpPr/>
          <p:nvPr/>
        </p:nvSpPr>
        <p:spPr>
          <a:xfrm>
            <a:off x="6063914" y="4108093"/>
            <a:ext cx="6706529" cy="3536727"/>
          </a:xfrm>
          <a:custGeom>
            <a:avLst/>
            <a:gdLst>
              <a:gd name="connsiteX0" fmla="*/ 6706530 w 6706529"/>
              <a:gd name="connsiteY0" fmla="*/ 86048 h 3536727"/>
              <a:gd name="connsiteX1" fmla="*/ 5774462 w 6706529"/>
              <a:gd name="connsiteY1" fmla="*/ 216086 h 3536727"/>
              <a:gd name="connsiteX2" fmla="*/ 5249277 w 6706529"/>
              <a:gd name="connsiteY2" fmla="*/ 867769 h 3536727"/>
              <a:gd name="connsiteX3" fmla="*/ 3221011 w 6706529"/>
              <a:gd name="connsiteY3" fmla="*/ 1169764 h 3536727"/>
              <a:gd name="connsiteX4" fmla="*/ 2788046 w 6706529"/>
              <a:gd name="connsiteY4" fmla="*/ 1627135 h 3536727"/>
              <a:gd name="connsiteX5" fmla="*/ 1887464 w 6706529"/>
              <a:gd name="connsiteY5" fmla="*/ 1925404 h 3536727"/>
              <a:gd name="connsiteX6" fmla="*/ 924098 w 6706529"/>
              <a:gd name="connsiteY6" fmla="*/ 1926149 h 3536727"/>
              <a:gd name="connsiteX7" fmla="*/ 110332 w 6706529"/>
              <a:gd name="connsiteY7" fmla="*/ 2375323 h 3536727"/>
              <a:gd name="connsiteX8" fmla="*/ 144239 w 6706529"/>
              <a:gd name="connsiteY8" fmla="*/ 3536727 h 3536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06529" h="3536727">
                <a:moveTo>
                  <a:pt x="6706530" y="86048"/>
                </a:moveTo>
                <a:cubicBezTo>
                  <a:pt x="6409192" y="-66533"/>
                  <a:pt x="6018704" y="-11947"/>
                  <a:pt x="5774462" y="216086"/>
                </a:cubicBezTo>
                <a:cubicBezTo>
                  <a:pt x="5569716" y="407232"/>
                  <a:pt x="5470232" y="695813"/>
                  <a:pt x="5249277" y="867769"/>
                </a:cubicBezTo>
                <a:cubicBezTo>
                  <a:pt x="4696334" y="1298313"/>
                  <a:pt x="3786437" y="755802"/>
                  <a:pt x="3221011" y="1169764"/>
                </a:cubicBezTo>
                <a:cubicBezTo>
                  <a:pt x="3051290" y="1294028"/>
                  <a:pt x="2944726" y="1486664"/>
                  <a:pt x="2788046" y="1627135"/>
                </a:cubicBezTo>
                <a:cubicBezTo>
                  <a:pt x="2547531" y="1842500"/>
                  <a:pt x="2210138" y="1915716"/>
                  <a:pt x="1887464" y="1925404"/>
                </a:cubicBezTo>
                <a:cubicBezTo>
                  <a:pt x="1566280" y="1935092"/>
                  <a:pt x="1243419" y="1890193"/>
                  <a:pt x="924098" y="1926149"/>
                </a:cubicBezTo>
                <a:cubicBezTo>
                  <a:pt x="604777" y="1962292"/>
                  <a:pt x="273346" y="2098292"/>
                  <a:pt x="110332" y="2375323"/>
                </a:cubicBezTo>
                <a:cubicBezTo>
                  <a:pt x="-92178" y="2719794"/>
                  <a:pt x="23516" y="3155740"/>
                  <a:pt x="144239" y="3536727"/>
                </a:cubicBezTo>
              </a:path>
            </a:pathLst>
          </a:custGeom>
          <a:noFill/>
          <a:ln w="18620" cap="flat">
            <a:solidFill>
              <a:srgbClr val="7EC6F2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>
              <a:cs typeface="Inter" panose="02000503000000020004" charset="0"/>
            </a:endParaRPr>
          </a:p>
        </p:txBody>
      </p:sp>
      <p:grpSp>
        <p:nvGrpSpPr>
          <p:cNvPr id="610" name="图形 608"/>
          <p:cNvGrpSpPr/>
          <p:nvPr/>
        </p:nvGrpSpPr>
        <p:grpSpPr>
          <a:xfrm>
            <a:off x="583326" y="186800"/>
            <a:ext cx="11017498" cy="6488698"/>
            <a:chOff x="583326" y="186800"/>
            <a:chExt cx="11017498" cy="6488698"/>
          </a:xfrm>
        </p:grpSpPr>
        <p:grpSp>
          <p:nvGrpSpPr>
            <p:cNvPr id="611" name="图形 608"/>
            <p:cNvGrpSpPr/>
            <p:nvPr/>
          </p:nvGrpSpPr>
          <p:grpSpPr>
            <a:xfrm>
              <a:off x="6046898" y="740728"/>
              <a:ext cx="608292" cy="617460"/>
              <a:chOff x="6046898" y="740728"/>
              <a:chExt cx="608292" cy="617460"/>
            </a:xfrm>
          </p:grpSpPr>
          <p:sp>
            <p:nvSpPr>
              <p:cNvPr id="612" name="任意多边形: 形状 611"/>
              <p:cNvSpPr/>
              <p:nvPr/>
            </p:nvSpPr>
            <p:spPr>
              <a:xfrm rot="-723092">
                <a:off x="6105957" y="808956"/>
                <a:ext cx="502327" cy="502327"/>
              </a:xfrm>
              <a:custGeom>
                <a:avLst/>
                <a:gdLst>
                  <a:gd name="connsiteX0" fmla="*/ 502328 w 502327"/>
                  <a:gd name="connsiteY0" fmla="*/ 251164 h 502327"/>
                  <a:gd name="connsiteX1" fmla="*/ 251164 w 502327"/>
                  <a:gd name="connsiteY1" fmla="*/ 502328 h 502327"/>
                  <a:gd name="connsiteX2" fmla="*/ 0 w 502327"/>
                  <a:gd name="connsiteY2" fmla="*/ 251164 h 502327"/>
                  <a:gd name="connsiteX3" fmla="*/ 251164 w 502327"/>
                  <a:gd name="connsiteY3" fmla="*/ 0 h 502327"/>
                  <a:gd name="connsiteX4" fmla="*/ 502328 w 502327"/>
                  <a:gd name="connsiteY4" fmla="*/ 251164 h 50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2327" h="502327">
                    <a:moveTo>
                      <a:pt x="502328" y="251164"/>
                    </a:moveTo>
                    <a:cubicBezTo>
                      <a:pt x="502328" y="389878"/>
                      <a:pt x="389878" y="502328"/>
                      <a:pt x="251164" y="502328"/>
                    </a:cubicBezTo>
                    <a:cubicBezTo>
                      <a:pt x="112450" y="502328"/>
                      <a:pt x="0" y="389878"/>
                      <a:pt x="0" y="251164"/>
                    </a:cubicBezTo>
                    <a:cubicBezTo>
                      <a:pt x="0" y="112450"/>
                      <a:pt x="112450" y="0"/>
                      <a:pt x="251164" y="0"/>
                    </a:cubicBezTo>
                    <a:cubicBezTo>
                      <a:pt x="389878" y="0"/>
                      <a:pt x="502328" y="112450"/>
                      <a:pt x="502328" y="251164"/>
                    </a:cubicBezTo>
                    <a:close/>
                  </a:path>
                </a:pathLst>
              </a:custGeom>
              <a:solidFill>
                <a:srgbClr val="7EC6F2"/>
              </a:solidFill>
              <a:ln w="186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13" name="任意多边形: 形状 612"/>
              <p:cNvSpPr/>
              <p:nvPr/>
            </p:nvSpPr>
            <p:spPr>
              <a:xfrm>
                <a:off x="6046898" y="740728"/>
                <a:ext cx="347675" cy="347675"/>
              </a:xfrm>
              <a:custGeom>
                <a:avLst/>
                <a:gdLst>
                  <a:gd name="connsiteX0" fmla="*/ 215791 w 347675"/>
                  <a:gd name="connsiteY0" fmla="*/ 342488 h 347675"/>
                  <a:gd name="connsiteX1" fmla="*/ 5187 w 347675"/>
                  <a:gd name="connsiteY1" fmla="*/ 215790 h 347675"/>
                  <a:gd name="connsiteX2" fmla="*/ 131885 w 347675"/>
                  <a:gd name="connsiteY2" fmla="*/ 5187 h 347675"/>
                  <a:gd name="connsiteX3" fmla="*/ 342489 w 347675"/>
                  <a:gd name="connsiteY3" fmla="*/ 131886 h 347675"/>
                  <a:gd name="connsiteX4" fmla="*/ 215791 w 347675"/>
                  <a:gd name="connsiteY4" fmla="*/ 342488 h 347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7675" h="347675">
                    <a:moveTo>
                      <a:pt x="215791" y="342488"/>
                    </a:moveTo>
                    <a:cubicBezTo>
                      <a:pt x="122729" y="365660"/>
                      <a:pt x="28360" y="309039"/>
                      <a:pt x="5187" y="215790"/>
                    </a:cubicBezTo>
                    <a:cubicBezTo>
                      <a:pt x="-17984" y="122729"/>
                      <a:pt x="38637" y="28359"/>
                      <a:pt x="131885" y="5187"/>
                    </a:cubicBezTo>
                    <a:cubicBezTo>
                      <a:pt x="224947" y="-17985"/>
                      <a:pt x="319316" y="38637"/>
                      <a:pt x="342489" y="131886"/>
                    </a:cubicBezTo>
                    <a:cubicBezTo>
                      <a:pt x="365660" y="225134"/>
                      <a:pt x="309039" y="319316"/>
                      <a:pt x="215791" y="342488"/>
                    </a:cubicBezTo>
                    <a:close/>
                  </a:path>
                </a:pathLst>
              </a:custGeom>
              <a:noFill/>
              <a:ln w="56042" cap="flat">
                <a:solidFill>
                  <a:srgbClr val="3F4D9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  <p:sp>
          <p:nvSpPr>
            <p:cNvPr id="614" name="任意多边形: 形状 613"/>
            <p:cNvSpPr/>
            <p:nvPr/>
          </p:nvSpPr>
          <p:spPr>
            <a:xfrm>
              <a:off x="11301084" y="876164"/>
              <a:ext cx="299739" cy="299739"/>
            </a:xfrm>
            <a:custGeom>
              <a:avLst/>
              <a:gdLst>
                <a:gd name="connsiteX0" fmla="*/ 299740 w 299739"/>
                <a:gd name="connsiteY0" fmla="*/ 149870 h 299739"/>
                <a:gd name="connsiteX1" fmla="*/ 149870 w 299739"/>
                <a:gd name="connsiteY1" fmla="*/ 299740 h 299739"/>
                <a:gd name="connsiteX2" fmla="*/ 0 w 299739"/>
                <a:gd name="connsiteY2" fmla="*/ 149870 h 299739"/>
                <a:gd name="connsiteX3" fmla="*/ 149870 w 299739"/>
                <a:gd name="connsiteY3" fmla="*/ 0 h 299739"/>
                <a:gd name="connsiteX4" fmla="*/ 299740 w 299739"/>
                <a:gd name="connsiteY4" fmla="*/ 149870 h 2997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739" h="299739">
                  <a:moveTo>
                    <a:pt x="299740" y="149870"/>
                  </a:moveTo>
                  <a:cubicBezTo>
                    <a:pt x="299740" y="232641"/>
                    <a:pt x="232641" y="299740"/>
                    <a:pt x="149870" y="299740"/>
                  </a:cubicBezTo>
                  <a:cubicBezTo>
                    <a:pt x="67099" y="299740"/>
                    <a:pt x="0" y="232641"/>
                    <a:pt x="0" y="149870"/>
                  </a:cubicBezTo>
                  <a:cubicBezTo>
                    <a:pt x="0" y="67099"/>
                    <a:pt x="67099" y="0"/>
                    <a:pt x="149870" y="0"/>
                  </a:cubicBezTo>
                  <a:cubicBezTo>
                    <a:pt x="232641" y="0"/>
                    <a:pt x="299740" y="67099"/>
                    <a:pt x="299740" y="149870"/>
                  </a:cubicBezTo>
                  <a:close/>
                </a:path>
              </a:pathLst>
            </a:custGeom>
            <a:noFill/>
            <a:ln w="56042" cap="flat">
              <a:solidFill>
                <a:srgbClr val="3F4D9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15" name="任意多边形: 形状 614"/>
            <p:cNvSpPr/>
            <p:nvPr/>
          </p:nvSpPr>
          <p:spPr>
            <a:xfrm>
              <a:off x="583326" y="3338554"/>
              <a:ext cx="213779" cy="213779"/>
            </a:xfrm>
            <a:custGeom>
              <a:avLst/>
              <a:gdLst>
                <a:gd name="connsiteX0" fmla="*/ 213780 w 213779"/>
                <a:gd name="connsiteY0" fmla="*/ 106890 h 213779"/>
                <a:gd name="connsiteX1" fmla="*/ 106890 w 213779"/>
                <a:gd name="connsiteY1" fmla="*/ 213780 h 213779"/>
                <a:gd name="connsiteX2" fmla="*/ 0 w 213779"/>
                <a:gd name="connsiteY2" fmla="*/ 106890 h 213779"/>
                <a:gd name="connsiteX3" fmla="*/ 106890 w 213779"/>
                <a:gd name="connsiteY3" fmla="*/ 0 h 213779"/>
                <a:gd name="connsiteX4" fmla="*/ 213780 w 213779"/>
                <a:gd name="connsiteY4" fmla="*/ 106890 h 21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9" h="213779">
                  <a:moveTo>
                    <a:pt x="213780" y="106890"/>
                  </a:moveTo>
                  <a:cubicBezTo>
                    <a:pt x="213780" y="165941"/>
                    <a:pt x="165941" y="213780"/>
                    <a:pt x="106890" y="213780"/>
                  </a:cubicBezTo>
                  <a:cubicBezTo>
                    <a:pt x="47839" y="213780"/>
                    <a:pt x="0" y="165941"/>
                    <a:pt x="0" y="106890"/>
                  </a:cubicBezTo>
                  <a:cubicBezTo>
                    <a:pt x="0" y="47839"/>
                    <a:pt x="47839" y="0"/>
                    <a:pt x="106890" y="0"/>
                  </a:cubicBezTo>
                  <a:cubicBezTo>
                    <a:pt x="165941" y="0"/>
                    <a:pt x="213780" y="47839"/>
                    <a:pt x="213780" y="106890"/>
                  </a:cubicBezTo>
                  <a:close/>
                </a:path>
              </a:pathLst>
            </a:custGeom>
            <a:noFill/>
            <a:ln w="56042" cap="flat">
              <a:solidFill>
                <a:srgbClr val="3F4D9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sp>
          <p:nvSpPr>
            <p:cNvPr id="616" name="任意多边形: 形状 615"/>
            <p:cNvSpPr/>
            <p:nvPr/>
          </p:nvSpPr>
          <p:spPr>
            <a:xfrm>
              <a:off x="5608642" y="5400855"/>
              <a:ext cx="213779" cy="213779"/>
            </a:xfrm>
            <a:custGeom>
              <a:avLst/>
              <a:gdLst>
                <a:gd name="connsiteX0" fmla="*/ 213779 w 213779"/>
                <a:gd name="connsiteY0" fmla="*/ 106890 h 213779"/>
                <a:gd name="connsiteX1" fmla="*/ 106890 w 213779"/>
                <a:gd name="connsiteY1" fmla="*/ 213780 h 213779"/>
                <a:gd name="connsiteX2" fmla="*/ 0 w 213779"/>
                <a:gd name="connsiteY2" fmla="*/ 106890 h 213779"/>
                <a:gd name="connsiteX3" fmla="*/ 106890 w 213779"/>
                <a:gd name="connsiteY3" fmla="*/ 0 h 213779"/>
                <a:gd name="connsiteX4" fmla="*/ 213779 w 213779"/>
                <a:gd name="connsiteY4" fmla="*/ 106890 h 213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79" h="213779">
                  <a:moveTo>
                    <a:pt x="213779" y="106890"/>
                  </a:moveTo>
                  <a:cubicBezTo>
                    <a:pt x="213779" y="165941"/>
                    <a:pt x="165940" y="213780"/>
                    <a:pt x="106890" y="213780"/>
                  </a:cubicBezTo>
                  <a:cubicBezTo>
                    <a:pt x="47839" y="213780"/>
                    <a:pt x="0" y="165941"/>
                    <a:pt x="0" y="106890"/>
                  </a:cubicBezTo>
                  <a:cubicBezTo>
                    <a:pt x="0" y="47839"/>
                    <a:pt x="47839" y="0"/>
                    <a:pt x="106890" y="0"/>
                  </a:cubicBezTo>
                  <a:cubicBezTo>
                    <a:pt x="165940" y="0"/>
                    <a:pt x="213779" y="47839"/>
                    <a:pt x="213779" y="106890"/>
                  </a:cubicBezTo>
                  <a:close/>
                </a:path>
              </a:pathLst>
            </a:custGeom>
            <a:noFill/>
            <a:ln w="56042" cap="flat">
              <a:solidFill>
                <a:srgbClr val="3F4D9B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zh-CN" altLang="en-US">
                <a:cs typeface="Inter" panose="02000503000000020004" charset="0"/>
              </a:endParaRPr>
            </a:p>
          </p:txBody>
        </p:sp>
        <p:grpSp>
          <p:nvGrpSpPr>
            <p:cNvPr id="617" name="图形 608"/>
            <p:cNvGrpSpPr/>
            <p:nvPr/>
          </p:nvGrpSpPr>
          <p:grpSpPr>
            <a:xfrm>
              <a:off x="8272737" y="5218159"/>
              <a:ext cx="535943" cy="535943"/>
              <a:chOff x="8272737" y="5218159"/>
              <a:chExt cx="535943" cy="535943"/>
            </a:xfrm>
          </p:grpSpPr>
          <p:sp>
            <p:nvSpPr>
              <p:cNvPr id="618" name="任意多边形: 形状 617"/>
              <p:cNvSpPr/>
              <p:nvPr/>
            </p:nvSpPr>
            <p:spPr>
              <a:xfrm rot="-2700000">
                <a:off x="8351224" y="5296646"/>
                <a:ext cx="378969" cy="378969"/>
              </a:xfrm>
              <a:custGeom>
                <a:avLst/>
                <a:gdLst>
                  <a:gd name="connsiteX0" fmla="*/ 378969 w 378969"/>
                  <a:gd name="connsiteY0" fmla="*/ 189484 h 378969"/>
                  <a:gd name="connsiteX1" fmla="*/ 189484 w 378969"/>
                  <a:gd name="connsiteY1" fmla="*/ 378969 h 378969"/>
                  <a:gd name="connsiteX2" fmla="*/ -1 w 378969"/>
                  <a:gd name="connsiteY2" fmla="*/ 189484 h 378969"/>
                  <a:gd name="connsiteX3" fmla="*/ 189484 w 378969"/>
                  <a:gd name="connsiteY3" fmla="*/ -1 h 378969"/>
                  <a:gd name="connsiteX4" fmla="*/ 378969 w 378969"/>
                  <a:gd name="connsiteY4" fmla="*/ 189484 h 3789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78969" h="378969">
                    <a:moveTo>
                      <a:pt x="378969" y="189484"/>
                    </a:moveTo>
                    <a:cubicBezTo>
                      <a:pt x="378969" y="294134"/>
                      <a:pt x="294134" y="378969"/>
                      <a:pt x="189484" y="378969"/>
                    </a:cubicBezTo>
                    <a:cubicBezTo>
                      <a:pt x="84835" y="378969"/>
                      <a:pt x="-1" y="294134"/>
                      <a:pt x="-1" y="189484"/>
                    </a:cubicBezTo>
                    <a:cubicBezTo>
                      <a:pt x="-1" y="84835"/>
                      <a:pt x="84835" y="-1"/>
                      <a:pt x="189484" y="-1"/>
                    </a:cubicBezTo>
                    <a:cubicBezTo>
                      <a:pt x="294134" y="-1"/>
                      <a:pt x="378969" y="84835"/>
                      <a:pt x="378969" y="189484"/>
                    </a:cubicBezTo>
                    <a:close/>
                  </a:path>
                </a:pathLst>
              </a:custGeom>
              <a:solidFill>
                <a:srgbClr val="7EC6F2"/>
              </a:solidFill>
              <a:ln w="1868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  <p:sp>
            <p:nvSpPr>
              <p:cNvPr id="619" name="任意多边形: 形状 618"/>
              <p:cNvSpPr/>
              <p:nvPr/>
            </p:nvSpPr>
            <p:spPr>
              <a:xfrm>
                <a:off x="8327791" y="5486068"/>
                <a:ext cx="195466" cy="195466"/>
              </a:xfrm>
              <a:custGeom>
                <a:avLst/>
                <a:gdLst>
                  <a:gd name="connsiteX0" fmla="*/ 195467 w 195466"/>
                  <a:gd name="connsiteY0" fmla="*/ 97733 h 195466"/>
                  <a:gd name="connsiteX1" fmla="*/ 97733 w 195466"/>
                  <a:gd name="connsiteY1" fmla="*/ 195467 h 195466"/>
                  <a:gd name="connsiteX2" fmla="*/ 0 w 195466"/>
                  <a:gd name="connsiteY2" fmla="*/ 97733 h 195466"/>
                  <a:gd name="connsiteX3" fmla="*/ 97733 w 195466"/>
                  <a:gd name="connsiteY3" fmla="*/ 0 h 195466"/>
                  <a:gd name="connsiteX4" fmla="*/ 195467 w 195466"/>
                  <a:gd name="connsiteY4" fmla="*/ 97733 h 1954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5466" h="195466">
                    <a:moveTo>
                      <a:pt x="195467" y="97733"/>
                    </a:moveTo>
                    <a:cubicBezTo>
                      <a:pt x="195467" y="151739"/>
                      <a:pt x="151739" y="195467"/>
                      <a:pt x="97733" y="195467"/>
                    </a:cubicBezTo>
                    <a:cubicBezTo>
                      <a:pt x="43728" y="195467"/>
                      <a:pt x="0" y="151739"/>
                      <a:pt x="0" y="97733"/>
                    </a:cubicBezTo>
                    <a:cubicBezTo>
                      <a:pt x="0" y="43728"/>
                      <a:pt x="43728" y="0"/>
                      <a:pt x="97733" y="0"/>
                    </a:cubicBezTo>
                    <a:cubicBezTo>
                      <a:pt x="151739" y="0"/>
                      <a:pt x="195467" y="43728"/>
                      <a:pt x="195467" y="97733"/>
                    </a:cubicBezTo>
                    <a:close/>
                  </a:path>
                </a:pathLst>
              </a:custGeom>
              <a:noFill/>
              <a:ln w="56042" cap="flat">
                <a:solidFill>
                  <a:srgbClr val="3F4D9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zh-CN" altLang="en-US">
                  <a:cs typeface="Inter" panose="02000503000000020004" charset="0"/>
                </a:endParaRPr>
              </a:p>
            </p:txBody>
          </p:sp>
        </p:grpSp>
        <p:grpSp>
          <p:nvGrpSpPr>
            <p:cNvPr id="620" name="图形 608"/>
            <p:cNvGrpSpPr/>
            <p:nvPr/>
          </p:nvGrpSpPr>
          <p:grpSpPr>
            <a:xfrm>
              <a:off x="3688923" y="6405282"/>
              <a:ext cx="1032832" cy="270216"/>
              <a:chOff x="3688923" y="6405282"/>
              <a:chExt cx="1032832" cy="270216"/>
            </a:xfrm>
            <a:solidFill>
              <a:srgbClr val="3F4D9B"/>
            </a:solidFill>
          </p:grpSpPr>
          <p:grpSp>
            <p:nvGrpSpPr>
              <p:cNvPr id="621" name="图形 608"/>
              <p:cNvGrpSpPr/>
              <p:nvPr/>
            </p:nvGrpSpPr>
            <p:grpSpPr>
              <a:xfrm>
                <a:off x="3688923" y="6405282"/>
                <a:ext cx="1032832" cy="87083"/>
                <a:chOff x="3688923" y="6405282"/>
                <a:chExt cx="1032832" cy="87083"/>
              </a:xfrm>
              <a:solidFill>
                <a:srgbClr val="3F4D9B"/>
              </a:solidFill>
            </p:grpSpPr>
            <p:sp>
              <p:nvSpPr>
                <p:cNvPr id="622" name="任意多边形: 形状 621"/>
                <p:cNvSpPr/>
                <p:nvPr/>
              </p:nvSpPr>
              <p:spPr>
                <a:xfrm>
                  <a:off x="3688923" y="6405283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3" name="任意多边形: 形状 622"/>
                <p:cNvSpPr/>
                <p:nvPr/>
              </p:nvSpPr>
              <p:spPr>
                <a:xfrm>
                  <a:off x="3925314" y="6405282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9"/>
                        <a:pt x="67647" y="87083"/>
                        <a:pt x="43541" y="87083"/>
                      </a:cubicBezTo>
                      <a:cubicBezTo>
                        <a:pt x="19435" y="87083"/>
                        <a:pt x="0" y="67649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5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4" name="任意多边形: 形状 623"/>
                <p:cNvSpPr/>
                <p:nvPr/>
              </p:nvSpPr>
              <p:spPr>
                <a:xfrm>
                  <a:off x="4161705" y="6405282"/>
                  <a:ext cx="87081" cy="87082"/>
                </a:xfrm>
                <a:custGeom>
                  <a:avLst/>
                  <a:gdLst>
                    <a:gd name="connsiteX0" fmla="*/ 87081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1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1" y="43542"/>
                      </a:moveTo>
                      <a:cubicBezTo>
                        <a:pt x="87081" y="67649"/>
                        <a:pt x="67647" y="87083"/>
                        <a:pt x="43541" y="87083"/>
                      </a:cubicBezTo>
                      <a:cubicBezTo>
                        <a:pt x="19434" y="87083"/>
                        <a:pt x="0" y="67649"/>
                        <a:pt x="0" y="43542"/>
                      </a:cubicBezTo>
                      <a:cubicBezTo>
                        <a:pt x="0" y="19436"/>
                        <a:pt x="19434" y="1"/>
                        <a:pt x="43541" y="1"/>
                      </a:cubicBezTo>
                      <a:cubicBezTo>
                        <a:pt x="67647" y="-185"/>
                        <a:pt x="87081" y="19436"/>
                        <a:pt x="87081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5" name="任意多边形: 形状 624"/>
                <p:cNvSpPr/>
                <p:nvPr/>
              </p:nvSpPr>
              <p:spPr>
                <a:xfrm>
                  <a:off x="4398096" y="6405283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6" name="任意多边形: 形状 625"/>
                <p:cNvSpPr/>
                <p:nvPr/>
              </p:nvSpPr>
              <p:spPr>
                <a:xfrm>
                  <a:off x="4634674" y="6405282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9"/>
                        <a:pt x="67647" y="87083"/>
                        <a:pt x="43541" y="87083"/>
                      </a:cubicBezTo>
                      <a:cubicBezTo>
                        <a:pt x="19434" y="87083"/>
                        <a:pt x="0" y="67649"/>
                        <a:pt x="0" y="43542"/>
                      </a:cubicBezTo>
                      <a:cubicBezTo>
                        <a:pt x="0" y="19436"/>
                        <a:pt x="19434" y="1"/>
                        <a:pt x="43541" y="1"/>
                      </a:cubicBezTo>
                      <a:cubicBezTo>
                        <a:pt x="67460" y="-185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  <p:grpSp>
            <p:nvGrpSpPr>
              <p:cNvPr id="627" name="图形 608"/>
              <p:cNvGrpSpPr/>
              <p:nvPr/>
            </p:nvGrpSpPr>
            <p:grpSpPr>
              <a:xfrm>
                <a:off x="3688923" y="6588416"/>
                <a:ext cx="1032832" cy="87081"/>
                <a:chOff x="3688923" y="6588416"/>
                <a:chExt cx="1032832" cy="87081"/>
              </a:xfrm>
              <a:solidFill>
                <a:srgbClr val="3F4D9B"/>
              </a:solidFill>
            </p:grpSpPr>
            <p:sp>
              <p:nvSpPr>
                <p:cNvPr id="628" name="任意多边形: 形状 627"/>
                <p:cNvSpPr/>
                <p:nvPr/>
              </p:nvSpPr>
              <p:spPr>
                <a:xfrm>
                  <a:off x="3688923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29" name="任意多边形: 形状 628"/>
                <p:cNvSpPr/>
                <p:nvPr/>
              </p:nvSpPr>
              <p:spPr>
                <a:xfrm>
                  <a:off x="3925314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4"/>
                        <a:pt x="19435" y="0"/>
                        <a:pt x="43541" y="0"/>
                      </a:cubicBezTo>
                      <a:cubicBezTo>
                        <a:pt x="67647" y="0"/>
                        <a:pt x="87082" y="1943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0" name="任意多边形: 形状 629"/>
                <p:cNvSpPr/>
                <p:nvPr/>
              </p:nvSpPr>
              <p:spPr>
                <a:xfrm>
                  <a:off x="4161705" y="6588416"/>
                  <a:ext cx="87081" cy="87081"/>
                </a:xfrm>
                <a:custGeom>
                  <a:avLst/>
                  <a:gdLst>
                    <a:gd name="connsiteX0" fmla="*/ 87081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1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1" y="43541"/>
                      </a:moveTo>
                      <a:cubicBezTo>
                        <a:pt x="87081" y="67647"/>
                        <a:pt x="67647" y="87082"/>
                        <a:pt x="43541" y="87082"/>
                      </a:cubicBezTo>
                      <a:cubicBezTo>
                        <a:pt x="19434" y="87082"/>
                        <a:pt x="0" y="67647"/>
                        <a:pt x="0" y="43541"/>
                      </a:cubicBezTo>
                      <a:cubicBezTo>
                        <a:pt x="0" y="19434"/>
                        <a:pt x="19434" y="0"/>
                        <a:pt x="43541" y="0"/>
                      </a:cubicBezTo>
                      <a:cubicBezTo>
                        <a:pt x="67647" y="0"/>
                        <a:pt x="87081" y="19434"/>
                        <a:pt x="87081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1" name="任意多边形: 形状 630"/>
                <p:cNvSpPr/>
                <p:nvPr/>
              </p:nvSpPr>
              <p:spPr>
                <a:xfrm>
                  <a:off x="4398096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1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1"/>
                        <a:pt x="43541" y="87081"/>
                      </a:cubicBezTo>
                      <a:cubicBezTo>
                        <a:pt x="19494" y="87081"/>
                        <a:pt x="0" y="67587"/>
                        <a:pt x="0" y="43541"/>
                      </a:cubicBezTo>
                      <a:cubicBezTo>
                        <a:pt x="0" y="19494"/>
                        <a:pt x="19494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2" name="任意多边形: 形状 631"/>
                <p:cNvSpPr/>
                <p:nvPr/>
              </p:nvSpPr>
              <p:spPr>
                <a:xfrm>
                  <a:off x="4634674" y="6588416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4" y="87082"/>
                        <a:pt x="0" y="67647"/>
                        <a:pt x="0" y="43541"/>
                      </a:cubicBezTo>
                      <a:cubicBezTo>
                        <a:pt x="0" y="19434"/>
                        <a:pt x="19434" y="0"/>
                        <a:pt x="43541" y="0"/>
                      </a:cubicBezTo>
                      <a:cubicBezTo>
                        <a:pt x="67460" y="0"/>
                        <a:pt x="87082" y="1943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</p:grpSp>
        <p:grpSp>
          <p:nvGrpSpPr>
            <p:cNvPr id="633" name="图形 608"/>
            <p:cNvGrpSpPr/>
            <p:nvPr/>
          </p:nvGrpSpPr>
          <p:grpSpPr>
            <a:xfrm>
              <a:off x="8975110" y="186800"/>
              <a:ext cx="1032832" cy="270401"/>
              <a:chOff x="8975110" y="186800"/>
              <a:chExt cx="1032832" cy="270401"/>
            </a:xfrm>
            <a:solidFill>
              <a:srgbClr val="3F4D9B"/>
            </a:solidFill>
          </p:grpSpPr>
          <p:grpSp>
            <p:nvGrpSpPr>
              <p:cNvPr id="634" name="图形 608"/>
              <p:cNvGrpSpPr/>
              <p:nvPr/>
            </p:nvGrpSpPr>
            <p:grpSpPr>
              <a:xfrm>
                <a:off x="8975297" y="186800"/>
                <a:ext cx="1032645" cy="87081"/>
                <a:chOff x="8975297" y="186800"/>
                <a:chExt cx="1032645" cy="87081"/>
              </a:xfrm>
              <a:solidFill>
                <a:srgbClr val="3F4D9B"/>
              </a:solidFill>
            </p:grpSpPr>
            <p:sp>
              <p:nvSpPr>
                <p:cNvPr id="635" name="任意多边形: 形状 634"/>
                <p:cNvSpPr/>
                <p:nvPr/>
              </p:nvSpPr>
              <p:spPr>
                <a:xfrm>
                  <a:off x="8975297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8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460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6" name="任意多边形: 形状 635"/>
                <p:cNvSpPr/>
                <p:nvPr/>
              </p:nvSpPr>
              <p:spPr>
                <a:xfrm>
                  <a:off x="9211688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4" y="87082"/>
                        <a:pt x="0" y="67647"/>
                        <a:pt x="0" y="43541"/>
                      </a:cubicBezTo>
                      <a:cubicBezTo>
                        <a:pt x="0" y="19435"/>
                        <a:pt x="19434" y="0"/>
                        <a:pt x="43541" y="0"/>
                      </a:cubicBezTo>
                      <a:cubicBezTo>
                        <a:pt x="67460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7" name="任意多边形: 形状 636"/>
                <p:cNvSpPr/>
                <p:nvPr/>
              </p:nvSpPr>
              <p:spPr>
                <a:xfrm>
                  <a:off x="9448079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647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8" name="任意多边形: 形状 637"/>
                <p:cNvSpPr/>
                <p:nvPr/>
              </p:nvSpPr>
              <p:spPr>
                <a:xfrm>
                  <a:off x="9684470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647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39" name="任意多边形: 形状 638"/>
                <p:cNvSpPr/>
                <p:nvPr/>
              </p:nvSpPr>
              <p:spPr>
                <a:xfrm>
                  <a:off x="9920860" y="186800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0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647"/>
                        <a:pt x="67647" y="87082"/>
                        <a:pt x="43541" y="87082"/>
                      </a:cubicBezTo>
                      <a:cubicBezTo>
                        <a:pt x="19435" y="87082"/>
                        <a:pt x="0" y="67647"/>
                        <a:pt x="0" y="43541"/>
                      </a:cubicBezTo>
                      <a:cubicBezTo>
                        <a:pt x="0" y="19435"/>
                        <a:pt x="19435" y="0"/>
                        <a:pt x="43541" y="0"/>
                      </a:cubicBezTo>
                      <a:cubicBezTo>
                        <a:pt x="67647" y="0"/>
                        <a:pt x="87082" y="19435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  <p:grpSp>
            <p:nvGrpSpPr>
              <p:cNvPr id="640" name="图形 608"/>
              <p:cNvGrpSpPr/>
              <p:nvPr/>
            </p:nvGrpSpPr>
            <p:grpSpPr>
              <a:xfrm>
                <a:off x="8975110" y="370118"/>
                <a:ext cx="1032832" cy="87082"/>
                <a:chOff x="8975110" y="370118"/>
                <a:chExt cx="1032832" cy="87082"/>
              </a:xfrm>
              <a:solidFill>
                <a:srgbClr val="3F4D9B"/>
              </a:solidFill>
            </p:grpSpPr>
            <p:sp>
              <p:nvSpPr>
                <p:cNvPr id="641" name="任意多边形: 形状 640"/>
                <p:cNvSpPr/>
                <p:nvPr/>
              </p:nvSpPr>
              <p:spPr>
                <a:xfrm>
                  <a:off x="8975110" y="370119"/>
                  <a:ext cx="87081" cy="87081"/>
                </a:xfrm>
                <a:custGeom>
                  <a:avLst/>
                  <a:gdLst>
                    <a:gd name="connsiteX0" fmla="*/ 87082 w 87081"/>
                    <a:gd name="connsiteY0" fmla="*/ 43541 h 87081"/>
                    <a:gd name="connsiteX1" fmla="*/ 43541 w 87081"/>
                    <a:gd name="connsiteY1" fmla="*/ 87082 h 87081"/>
                    <a:gd name="connsiteX2" fmla="*/ 1 w 87081"/>
                    <a:gd name="connsiteY2" fmla="*/ 43541 h 87081"/>
                    <a:gd name="connsiteX3" fmla="*/ 43541 w 87081"/>
                    <a:gd name="connsiteY3" fmla="*/ 0 h 87081"/>
                    <a:gd name="connsiteX4" fmla="*/ 87082 w 87081"/>
                    <a:gd name="connsiteY4" fmla="*/ 43541 h 870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1">
                      <a:moveTo>
                        <a:pt x="87082" y="43541"/>
                      </a:moveTo>
                      <a:cubicBezTo>
                        <a:pt x="87082" y="67588"/>
                        <a:pt x="67588" y="87082"/>
                        <a:pt x="43541" y="87082"/>
                      </a:cubicBezTo>
                      <a:cubicBezTo>
                        <a:pt x="19494" y="87082"/>
                        <a:pt x="1" y="67588"/>
                        <a:pt x="1" y="43541"/>
                      </a:cubicBezTo>
                      <a:cubicBezTo>
                        <a:pt x="1" y="19494"/>
                        <a:pt x="19495" y="0"/>
                        <a:pt x="43541" y="0"/>
                      </a:cubicBezTo>
                      <a:cubicBezTo>
                        <a:pt x="67588" y="0"/>
                        <a:pt x="87082" y="19494"/>
                        <a:pt x="87082" y="43541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2" name="任意多边形: 形状 641"/>
                <p:cNvSpPr/>
                <p:nvPr/>
              </p:nvSpPr>
              <p:spPr>
                <a:xfrm>
                  <a:off x="9211688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4" y="87083"/>
                        <a:pt x="0" y="67648"/>
                        <a:pt x="0" y="43542"/>
                      </a:cubicBezTo>
                      <a:cubicBezTo>
                        <a:pt x="0" y="19436"/>
                        <a:pt x="19434" y="1"/>
                        <a:pt x="43541" y="1"/>
                      </a:cubicBezTo>
                      <a:cubicBezTo>
                        <a:pt x="67460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3" name="任意多边形: 形状 642"/>
                <p:cNvSpPr/>
                <p:nvPr/>
              </p:nvSpPr>
              <p:spPr>
                <a:xfrm>
                  <a:off x="9448079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5" y="87083"/>
                        <a:pt x="0" y="67648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4" name="任意多边形: 形状 643"/>
                <p:cNvSpPr/>
                <p:nvPr/>
              </p:nvSpPr>
              <p:spPr>
                <a:xfrm>
                  <a:off x="9684470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5" y="87083"/>
                        <a:pt x="0" y="67648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  <p:sp>
              <p:nvSpPr>
                <p:cNvPr id="645" name="任意多边形: 形状 644"/>
                <p:cNvSpPr/>
                <p:nvPr/>
              </p:nvSpPr>
              <p:spPr>
                <a:xfrm>
                  <a:off x="9920860" y="370118"/>
                  <a:ext cx="87081" cy="87082"/>
                </a:xfrm>
                <a:custGeom>
                  <a:avLst/>
                  <a:gdLst>
                    <a:gd name="connsiteX0" fmla="*/ 87082 w 87081"/>
                    <a:gd name="connsiteY0" fmla="*/ 43542 h 87082"/>
                    <a:gd name="connsiteX1" fmla="*/ 43541 w 87081"/>
                    <a:gd name="connsiteY1" fmla="*/ 87083 h 87082"/>
                    <a:gd name="connsiteX2" fmla="*/ 0 w 87081"/>
                    <a:gd name="connsiteY2" fmla="*/ 43542 h 87082"/>
                    <a:gd name="connsiteX3" fmla="*/ 43541 w 87081"/>
                    <a:gd name="connsiteY3" fmla="*/ 1 h 87082"/>
                    <a:gd name="connsiteX4" fmla="*/ 87082 w 87081"/>
                    <a:gd name="connsiteY4" fmla="*/ 43542 h 870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7081" h="87082">
                      <a:moveTo>
                        <a:pt x="87082" y="43542"/>
                      </a:moveTo>
                      <a:cubicBezTo>
                        <a:pt x="87082" y="67648"/>
                        <a:pt x="67647" y="87083"/>
                        <a:pt x="43541" y="87083"/>
                      </a:cubicBezTo>
                      <a:cubicBezTo>
                        <a:pt x="19435" y="87083"/>
                        <a:pt x="0" y="67648"/>
                        <a:pt x="0" y="43542"/>
                      </a:cubicBezTo>
                      <a:cubicBezTo>
                        <a:pt x="0" y="19436"/>
                        <a:pt x="19435" y="1"/>
                        <a:pt x="43541" y="1"/>
                      </a:cubicBezTo>
                      <a:cubicBezTo>
                        <a:pt x="67647" y="-186"/>
                        <a:pt x="87082" y="19436"/>
                        <a:pt x="87082" y="43542"/>
                      </a:cubicBezTo>
                      <a:close/>
                    </a:path>
                  </a:pathLst>
                </a:custGeom>
                <a:solidFill>
                  <a:srgbClr val="3F4D9B"/>
                </a:solidFill>
                <a:ln w="186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zh-CN" altLang="en-US">
                    <a:cs typeface="Inter" panose="02000503000000020004" charset="0"/>
                  </a:endParaRPr>
                </a:p>
              </p:txBody>
            </p:sp>
          </p:grpSp>
        </p:grpSp>
      </p:grpSp>
      <p:sp>
        <p:nvSpPr>
          <p:cNvPr id="8" name="标题 1"/>
          <p:cNvSpPr>
            <a:spLocks noGrp="1"/>
          </p:cNvSpPr>
          <p:nvPr>
            <p:ph type="ctrTitle"/>
          </p:nvPr>
        </p:nvSpPr>
        <p:spPr>
          <a:xfrm>
            <a:off x="1329690" y="1426845"/>
            <a:ext cx="7969250" cy="596265"/>
          </a:xfrm>
        </p:spPr>
        <p:txBody>
          <a:bodyPr anchor="ctr">
            <a:noAutofit/>
          </a:bodyPr>
          <a:p>
            <a:pPr algn="l"/>
            <a:r>
              <a:rPr lang="en-US" altLang="zh-CN" sz="3600" dirty="0">
                <a:solidFill>
                  <a:schemeClr val="accent1"/>
                </a:solidFill>
                <a:latin typeface="Inter Black" panose="02000503000000020004" charset="0"/>
                <a:ea typeface="Inter Black" panose="02000503000000020004" charset="0"/>
                <a:cs typeface="Inter Black" panose="02000503000000020004" charset="0"/>
              </a:rPr>
              <a:t>Patērētais laiks</a:t>
            </a:r>
            <a:endParaRPr lang="en-US" altLang="zh-CN" sz="3600" dirty="0">
              <a:solidFill>
                <a:schemeClr val="accent1"/>
              </a:solidFill>
              <a:latin typeface="Inter Black" panose="02000503000000020004" charset="0"/>
              <a:ea typeface="Inter Black" panose="02000503000000020004" charset="0"/>
              <a:cs typeface="Inter Black" panose="02000503000000020004" charset="0"/>
            </a:endParaRPr>
          </a:p>
        </p:txBody>
      </p:sp>
      <p:sp>
        <p:nvSpPr>
          <p:cNvPr id="12" name="文本框 2"/>
          <p:cNvSpPr txBox="1"/>
          <p:nvPr/>
        </p:nvSpPr>
        <p:spPr>
          <a:xfrm>
            <a:off x="1492250" y="2777490"/>
            <a:ext cx="5767705" cy="2091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lvl="0" indent="-342900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en-US" altLang="zh-CN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6/9/2025 ~17:00 Uzsākts darbs</a:t>
            </a:r>
            <a:endParaRPr lang="en-US" altLang="zh-CN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marL="342900" lvl="0" indent="-342900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en-US" altLang="zh-CN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17:00 - 03:00 Mācību materiāla veidošana</a:t>
            </a:r>
            <a:endParaRPr lang="en-US" altLang="zh-CN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marL="342900" lvl="0" indent="-342900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en-US" altLang="zh-CN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6/10/2025 ~17:00 Sākta testa izstrādāšana</a:t>
            </a:r>
            <a:endParaRPr lang="en-US" altLang="zh-CN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marL="342900" lvl="0" indent="-342900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en-US" altLang="zh-CN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17:00 - 20:00 Izstrādāts un pabeigts tests</a:t>
            </a:r>
            <a:endParaRPr lang="en-US" altLang="zh-CN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  <a:p>
            <a:pPr marL="342900" lvl="0" indent="-342900">
              <a:lnSpc>
                <a:spcPct val="130000"/>
              </a:lnSpc>
              <a:buSzPct val="100000"/>
              <a:buFont typeface="+mj-lt"/>
              <a:buAutoNum type="arabicPeriod"/>
            </a:pPr>
            <a:r>
              <a:rPr lang="en-US" altLang="zh-CN" sz="2000" dirty="0">
                <a:latin typeface="Inter Light" panose="02000503000000020004" charset="0"/>
                <a:ea typeface="Inter Light" panose="02000503000000020004" charset="0"/>
                <a:cs typeface="Inter Light" panose="02000503000000020004" charset="0"/>
              </a:rPr>
              <a:t>21:00... Prezentācijas veidošana</a:t>
            </a:r>
            <a:endParaRPr lang="en-US" altLang="zh-CN" sz="2000" dirty="0">
              <a:latin typeface="Inter Light" panose="02000503000000020004" charset="0"/>
              <a:ea typeface="Inter Light" panose="02000503000000020004" charset="0"/>
              <a:cs typeface="Inter Light" panose="02000503000000020004" charset="0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8272780" y="1812925"/>
            <a:ext cx="2522220" cy="252222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c0987d7f-c98a-4b25-a8e2-118664d79ff6"/>
  <p:tag name="COMMONDATA" val="eyJoZGlkIjoiMmNmYmEwOWQ4Y2Q0M2IxMGZkNjI4ZjhkZDQyNzg1OTYifQ=="/>
</p:tagLst>
</file>

<file path=ppt/theme/theme1.xml><?xml version="1.0" encoding="utf-8"?>
<a:theme xmlns:a="http://schemas.openxmlformats.org/drawingml/2006/main" name="Office 主题​​">
  <a:themeElements>
    <a:clrScheme name="自定义 1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4D9B"/>
      </a:accent1>
      <a:accent2>
        <a:srgbClr val="6AA0D6"/>
      </a:accent2>
      <a:accent3>
        <a:srgbClr val="7EC6F2"/>
      </a:accent3>
      <a:accent4>
        <a:srgbClr val="B2FBF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">
      <a:majorFont>
        <a:latin typeface="Inter"/>
        <a:ea typeface="Inter"/>
        <a:cs typeface=""/>
      </a:majorFont>
      <a:minorFont>
        <a:latin typeface="Inter"/>
        <a:ea typeface="Int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Inter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nter"/>
        <a:ea typeface=""/>
        <a:cs typeface=""/>
        <a:font script="Jpan" typeface="ＭＳ Ｐゴシック"/>
        <a:font script="Hang" typeface="맑은 고딕"/>
        <a:font script="Hans" typeface="Inter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Inter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nter"/>
        <a:ea typeface=""/>
        <a:cs typeface=""/>
        <a:font script="Jpan" typeface="ＭＳ Ｐゴシック"/>
        <a:font script="Hang" typeface="맑은 고딕"/>
        <a:font script="Hans" typeface="Inter"/>
        <a:font script="Hant" typeface="新細明體"/>
        <a:font script="Arab" typeface="Inter"/>
        <a:font script="Hebr" typeface="Inter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Inter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2710</Words>
  <Application>WPS Presentation</Application>
  <PresentationFormat>宽屏</PresentationFormat>
  <Paragraphs>101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Inter</vt:lpstr>
      <vt:lpstr>Inter Black</vt:lpstr>
      <vt:lpstr>Inter Light</vt:lpstr>
      <vt:lpstr>Wingdings</vt:lpstr>
      <vt:lpstr>Microsoft YaHei</vt:lpstr>
      <vt:lpstr>Arial Unicode MS</vt:lpstr>
      <vt:lpstr>Office 主题​​</vt:lpstr>
      <vt:lpstr>Biežāk lietotās funkcijas darbam ar simboliem un simbolu virknēm programmēšanas valodā Java</vt:lpstr>
      <vt:lpstr>YOUR TITLE HERE</vt:lpstr>
      <vt:lpstr>YOUR TITLE HERE</vt:lpstr>
      <vt:lpstr>YOUR TITLE HERE</vt:lpstr>
      <vt:lpstr>YOUR TITLE HERE</vt:lpstr>
      <vt:lpstr>Sastaptie šķēršļi izstrādes laikā</vt:lpstr>
      <vt:lpstr>Projekta izstrādes līdzekļi</vt:lpstr>
      <vt:lpstr>Apjoms koda rindiņās</vt:lpstr>
      <vt:lpstr>Patērētais laiks</vt:lpstr>
      <vt:lpstr>Atsauces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一宏 张</dc:creator>
  <cp:lastModifiedBy>marku</cp:lastModifiedBy>
  <cp:revision>74</cp:revision>
  <dcterms:created xsi:type="dcterms:W3CDTF">2020-11-21T13:55:00Z</dcterms:created>
  <dcterms:modified xsi:type="dcterms:W3CDTF">2025-06-11T20:48:33Z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1033-12.2.0.21179</vt:lpwstr>
  </property>
  <property fmtid="{D5CDD505-2E9C-101B-9397-08002B2CF9AE}" pid="3" name="ICV">
    <vt:lpwstr>C09CFD2ED9C7476081C4C3B6DBAF10B4_11</vt:lpwstr>
  </property>
</Properties>
</file>