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Markuss Kalniņš, 2PT, 2025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Visbiežāk lietotās funkcijas darbam ar simboliem un simbolu virknēm</a:t>
            </a:r>
            <a:endParaRPr lang="en-US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2000"/>
              <a:t>Markuss Kalniņš 2PT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Funkciju piemēri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equals un equalsIgnoreCase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42870"/>
            <a:ext cx="381952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7245"/>
            <a:ext cx="4486275" cy="16192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546725" y="2642870"/>
            <a:ext cx="1403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  <a:p>
            <a:r>
              <a:rPr lang="en-US"/>
              <a:t>true</a:t>
            </a:r>
            <a:endParaRPr lang="en-US"/>
          </a:p>
          <a:p>
            <a:r>
              <a:rPr lang="en-US"/>
              <a:t>false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546725" y="4627245"/>
            <a:ext cx="1403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  <a:p>
            <a:r>
              <a:rPr lang="en-US"/>
              <a:t>true</a:t>
            </a:r>
            <a:endParaRPr lang="en-US"/>
          </a:p>
          <a:p>
            <a:r>
              <a:rPr lang="en-US"/>
              <a:t>false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Funkciju piemēri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toUpperCase un toLowerCase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37460"/>
            <a:ext cx="3390900" cy="12668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996180" y="2537460"/>
            <a:ext cx="1918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  <a:p>
            <a:r>
              <a:rPr lang="en-US"/>
              <a:t>HELLO WORLD</a:t>
            </a:r>
            <a:endParaRPr lang="en-US"/>
          </a:p>
          <a:p>
            <a:r>
              <a:rPr lang="en-US"/>
              <a:t>hello world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Kas ir simboli (char)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Datu tips "char" tiek izmantots vienas rakstzīmes glabā</a:t>
            </a:r>
            <a:r>
              <a:rPr lang="" altLang="en-US"/>
              <a:t>š</a:t>
            </a:r>
            <a:r>
              <a:rPr lang="en-US" altLang="en-US"/>
              <a:t>anai. Rakstzīmei jābūt ietvertai vienpēdi</a:t>
            </a:r>
            <a:r>
              <a:rPr lang="" altLang="en-US"/>
              <a:t>ņ</a:t>
            </a:r>
            <a:r>
              <a:rPr lang="en-US" altLang="en-US"/>
              <a:t>ās, piemēram, ‘A’ vai ‘c’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2854960"/>
            <a:ext cx="5137150" cy="1626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455" y="3331210"/>
            <a:ext cx="454025" cy="5010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73875" y="2854960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Kas ir simbolu virkne (String)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Virknes mainīgais satur rakstzīmju kopu, kas ietverta pēdi</a:t>
            </a:r>
            <a:r>
              <a:rPr lang="" altLang="en-US"/>
              <a:t>ņ</a:t>
            </a:r>
            <a:r>
              <a:rPr lang="en-US" altLang="en-US"/>
              <a:t>ās.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2451735"/>
            <a:ext cx="5198110" cy="1626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55" y="3152775"/>
            <a:ext cx="730250" cy="365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73875" y="2694940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Pamata funkcijas (char)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9950"/>
          </a:xfrm>
        </p:spPr>
        <p:txBody>
          <a:bodyPr>
            <a:normAutofit lnSpcReduction="20000"/>
          </a:bodyPr>
          <a:p>
            <a:r>
              <a:rPr lang="en-US" altLang="en-US"/>
              <a:t>Character.isLetter('a')</a:t>
            </a:r>
            <a:endParaRPr lang="en-US" altLang="en-US"/>
          </a:p>
          <a:p>
            <a:pPr lvl="1"/>
            <a:r>
              <a:rPr lang="en-US" altLang="en-US"/>
              <a:t>Pārbauda vai dotais simbols ir burts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/>
              <a:t>(true, false)</a:t>
            </a:r>
            <a:endParaRPr lang="en-US" altLang="en-US"/>
          </a:p>
          <a:p>
            <a:r>
              <a:rPr lang="en-US" altLang="en-US"/>
              <a:t>Character.isDigit('5')</a:t>
            </a:r>
            <a:endParaRPr lang="en-US" altLang="en-US"/>
          </a:p>
          <a:p>
            <a:pPr lvl="1"/>
            <a:r>
              <a:rPr lang="en-US" altLang="en-US"/>
              <a:t>Pārbauda vai dotais simbols ir cipars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/>
              <a:t>(true, false)</a:t>
            </a:r>
            <a:endParaRPr lang="en-US" altLang="en-US"/>
          </a:p>
          <a:p>
            <a:r>
              <a:rPr lang="en-US" altLang="en-US"/>
              <a:t>Character.isWhitespace(' ')</a:t>
            </a:r>
            <a:endParaRPr lang="en-US" altLang="en-US"/>
          </a:p>
          <a:p>
            <a:pPr lvl="1"/>
            <a:r>
              <a:rPr lang="en-US" altLang="en-US"/>
              <a:t>Pārbauda vai dotais simbols ir atstarpe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/>
              <a:t>(true, false)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Pamata funkcijas (String)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str.length()</a:t>
            </a:r>
            <a:endParaRPr lang="en-US" altLang="en-US"/>
          </a:p>
          <a:p>
            <a:pPr lvl="1"/>
            <a:r>
              <a:rPr lang="en-US" altLang="en-US"/>
              <a:t>Nosaka simbolu virknes garumu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 sz="2000"/>
              <a:t>(4)</a:t>
            </a:r>
            <a:endParaRPr lang="en-US" altLang="en-US"/>
          </a:p>
          <a:p>
            <a:r>
              <a:rPr lang="en-US" altLang="en-US"/>
              <a:t>str.charAt(0)</a:t>
            </a:r>
            <a:endParaRPr lang="en-US" altLang="en-US"/>
          </a:p>
          <a:p>
            <a:pPr lvl="1"/>
            <a:r>
              <a:rPr lang="en-US" altLang="en-US"/>
              <a:t>Nosaka simbolu kas atrodas dotā indexa vietā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 sz="2000"/>
              <a:t>(‘a’)</a:t>
            </a:r>
            <a:endParaRPr lang="en-US" altLang="en-US"/>
          </a:p>
          <a:p>
            <a:r>
              <a:rPr lang="en-US" altLang="en-US"/>
              <a:t>str.equals("abc")</a:t>
            </a:r>
            <a:endParaRPr lang="en-US" altLang="en-US"/>
          </a:p>
          <a:p>
            <a:pPr lvl="1"/>
            <a:r>
              <a:rPr lang="en-US" altLang="en-US"/>
              <a:t>Salīdzina divas virknes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/>
              <a:t>(true)</a:t>
            </a:r>
            <a:endParaRPr lang="en-US" altLang="en-US"/>
          </a:p>
          <a:p>
            <a:r>
              <a:rPr lang="en-US" altLang="en-US"/>
              <a:t>str.equalsIgnoreCase("AbC")</a:t>
            </a:r>
            <a:endParaRPr lang="en-US" altLang="en-US"/>
          </a:p>
          <a:p>
            <a:pPr lvl="1"/>
            <a:r>
              <a:rPr lang="en-US" altLang="en-US"/>
              <a:t>Salīdzina divas virknes ignorējot lielo un mazo burtu at</a:t>
            </a:r>
            <a:r>
              <a:rPr lang="" altLang="en-US"/>
              <a:t>šķ</a:t>
            </a:r>
            <a:r>
              <a:rPr lang="en-US" altLang="en-US"/>
              <a:t>irības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/>
              <a:t>(true)</a:t>
            </a:r>
            <a:endParaRPr lang="en-US" altLang="en-US"/>
          </a:p>
          <a:p>
            <a:pPr lvl="1"/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Kopīgās funkcijas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.toUpperCase('a')</a:t>
            </a:r>
            <a:endParaRPr lang="en-US" altLang="en-US"/>
          </a:p>
          <a:p>
            <a:pPr lvl="1"/>
            <a:r>
              <a:rPr lang="en-US" altLang="en-US" sz="2400"/>
              <a:t>Pārveido doto vērtību uz lielajiem burtiem</a:t>
            </a:r>
            <a:endParaRPr lang="en-US" altLang="en-US" sz="2400"/>
          </a:p>
          <a:p>
            <a:pPr lvl="2"/>
            <a:r>
              <a:rPr lang="en-US" altLang="en-US" sz="2000"/>
              <a:t>Atbildes formāts (‘A’)</a:t>
            </a:r>
            <a:endParaRPr lang="en-US" altLang="en-US"/>
          </a:p>
          <a:p>
            <a:r>
              <a:rPr lang="en-US" altLang="en-US"/>
              <a:t>.toLowerCase('A')</a:t>
            </a:r>
            <a:endParaRPr lang="en-US" altLang="en-US"/>
          </a:p>
          <a:p>
            <a:pPr lvl="1"/>
            <a:r>
              <a:rPr lang="en-US" altLang="en-US"/>
              <a:t>Pārvēido doto vērtību uz mazajiem burtiem</a:t>
            </a:r>
            <a:endParaRPr lang="en-US" altLang="en-US"/>
          </a:p>
          <a:p>
            <a:pPr lvl="2"/>
            <a:r>
              <a:rPr lang="en-US" altLang="en-US"/>
              <a:t>Atbildes formāts (‘a’)</a:t>
            </a:r>
            <a:endParaRPr lang="en-US" altLang="en-US"/>
          </a:p>
          <a:p>
            <a:pPr lvl="0"/>
            <a:r>
              <a:rPr lang="en-US" altLang="en-US" sz="2800">
                <a:sym typeface="+mn-ea"/>
              </a:rPr>
              <a:t>.compareTo("b")</a:t>
            </a:r>
            <a:endParaRPr lang="en-US" altLang="en-US" sz="2800"/>
          </a:p>
          <a:p>
            <a:pPr lvl="1"/>
            <a:r>
              <a:rPr lang="en-US" altLang="en-US">
                <a:sym typeface="+mn-ea"/>
              </a:rPr>
              <a:t>Salīdzina simbolus pēc Unicode vērtībām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(-1)</a:t>
            </a:r>
            <a:endParaRPr lang="en-US" altLang="en-US"/>
          </a:p>
          <a:p>
            <a:pPr lvl="0"/>
            <a:endParaRPr lang="en-US" altLang="en-US"/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Funkciju piemēri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isLetter un isDigit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2393315"/>
            <a:ext cx="46767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4321175"/>
            <a:ext cx="4467225" cy="20002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01765" y="2393315"/>
            <a:ext cx="1403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  <a:p>
            <a:r>
              <a:rPr lang="en-US"/>
              <a:t>true</a:t>
            </a:r>
            <a:endParaRPr lang="en-US"/>
          </a:p>
          <a:p>
            <a:r>
              <a:rPr lang="en-US"/>
              <a:t>false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501765" y="4321175"/>
            <a:ext cx="1403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  <a:p>
            <a:r>
              <a:rPr lang="en-US"/>
              <a:t>false</a:t>
            </a:r>
            <a:endParaRPr lang="en-US"/>
          </a:p>
          <a:p>
            <a:r>
              <a:rPr lang="en-US"/>
              <a:t>true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Funkciju piemēri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isWhitespace un compareTo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078730"/>
            <a:ext cx="3924300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085"/>
            <a:ext cx="4762500" cy="20764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319520" y="2458085"/>
            <a:ext cx="1403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  <a:p>
            <a:r>
              <a:rPr lang="en-US"/>
              <a:t>false</a:t>
            </a:r>
            <a:endParaRPr lang="en-US"/>
          </a:p>
          <a:p>
            <a:r>
              <a:rPr lang="en-US"/>
              <a:t>true</a:t>
            </a:r>
            <a:endParaRPr lang="en-US"/>
          </a:p>
          <a:p>
            <a:r>
              <a:rPr lang="en-US"/>
              <a:t>true</a:t>
            </a:r>
            <a:endParaRPr lang="en-US"/>
          </a:p>
          <a:p>
            <a:r>
              <a:rPr lang="en-US"/>
              <a:t>true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9520" y="5078730"/>
            <a:ext cx="1403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  <a:p>
            <a:r>
              <a:rPr lang="en-US"/>
              <a:t>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Funkciju piemēri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length un charAt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2371725"/>
            <a:ext cx="3743325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4235450"/>
            <a:ext cx="3429000" cy="12287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256530" y="2371725"/>
            <a:ext cx="1403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  <a:p>
            <a:r>
              <a:rPr lang="en-US"/>
              <a:t>26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256530" y="4235450"/>
            <a:ext cx="1403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Izvade:</a:t>
            </a:r>
            <a:endParaRPr lang="en-US"/>
          </a:p>
          <a:p>
            <a:r>
              <a:rPr lang="en-US"/>
              <a:t>H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WPS Presentation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Funkcijas darbam ar simboliem un simbolu virknēm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Funkciju piemēri</vt:lpstr>
      <vt:lpstr>Funkciju piemēri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funkcijas darbam ar simboliem un simbolu virknēm</dc:title>
  <dc:creator>marku</dc:creator>
  <cp:lastModifiedBy>M4rkuss556</cp:lastModifiedBy>
  <cp:revision>20</cp:revision>
  <dcterms:created xsi:type="dcterms:W3CDTF">2025-06-09T14:19:00Z</dcterms:created>
  <dcterms:modified xsi:type="dcterms:W3CDTF">2025-06-09T17:18:32Z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E6F967AE7DDF47BC9538DA8B61FD5216_11</vt:lpwstr>
  </property>
  <property fmtid="{D5CDD505-2E9C-101B-9397-08002B2CF9AE}" pid="3" name="KSOProductBuildVer">
    <vt:lpwstr>1033-12.2.0.21179</vt:lpwstr>
  </property>
</Properties>
</file>