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6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CRYPTO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3151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Century Gothic</vt:lpstr>
      <vt:lpstr>Wingdings 3</vt:lpstr>
      <vt:lpstr>Ion</vt:lpstr>
      <vt:lpstr>CRYPTO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</dc:title>
  <dc:creator>Michael</dc:creator>
  <cp:lastModifiedBy>Michael</cp:lastModifiedBy>
  <cp:revision>2</cp:revision>
  <dcterms:created xsi:type="dcterms:W3CDTF">2016-11-07T16:49:42Z</dcterms:created>
  <dcterms:modified xsi:type="dcterms:W3CDTF">2016-11-07T16:50:32Z</dcterms:modified>
</cp:coreProperties>
</file>