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FORENSICS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Ion</vt:lpstr>
      <vt:lpstr>FORENSICS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Michael</dc:creator>
  <cp:lastModifiedBy>Michael</cp:lastModifiedBy>
  <cp:revision>4</cp:revision>
  <dcterms:created xsi:type="dcterms:W3CDTF">2016-11-07T16:49:42Z</dcterms:created>
  <dcterms:modified xsi:type="dcterms:W3CDTF">2016-11-07T16:51:11Z</dcterms:modified>
</cp:coreProperties>
</file>