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8" r:id="rId4"/>
    <p:sldId id="262" r:id="rId5"/>
    <p:sldId id="263" r:id="rId6"/>
    <p:sldId id="257" r:id="rId7"/>
    <p:sldId id="260" r:id="rId8"/>
    <p:sldId id="264" r:id="rId9"/>
    <p:sldId id="267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111" d="100"/>
          <a:sy n="111" d="100"/>
        </p:scale>
        <p:origin x="3996" y="114"/>
      </p:cViewPr>
      <p:guideLst>
        <p:guide orient="horz" pos="2159"/>
        <p:guide pos="287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5B315E-6665-466F-9E2E-7848E0021778}" type="datetime1">
              <a:rPr lang="ko-KR" altLang="en-US"/>
              <a:pPr lvl="0">
                <a:defRPr/>
              </a:pPr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B52357-44BE-4A30-8918-E73226DF81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3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Users\BCA\Downloads\Hex_Ris%20Trailer.mp4" TargetMode="External"/><Relationship Id="rId1" Type="http://schemas.microsoft.com/office/2007/relationships/media" Target="file:///C:\Users\BCA\Downloads\Hex_Ris%20Trailer.mp4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564000" y="4148998"/>
            <a:ext cx="2160000" cy="7200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 err="1">
                <a:solidFill>
                  <a:srgbClr val="FF0000"/>
                </a:solidFill>
              </a:rPr>
              <a:t>DigiPen</a:t>
            </a:r>
            <a:r>
              <a:rPr lang="en-US" altLang="ko-KR" sz="1200" dirty="0">
                <a:solidFill>
                  <a:srgbClr val="FF0000"/>
                </a:solidFill>
              </a:rPr>
              <a:t> Academy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932139" y="2205000"/>
            <a:ext cx="1279721" cy="72223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000"/>
              <a:t>HEX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708000" y="2933189"/>
            <a:ext cx="1800000" cy="711811"/>
          </a:xfrm>
        </p:spPr>
        <p:txBody>
          <a:bodyPr/>
          <a:lstStyle/>
          <a:p>
            <a:pPr algn="dist">
              <a:defRPr/>
            </a:pPr>
            <a:r>
              <a:rPr lang="en-US" altLang="ko-KR">
                <a:solidFill>
                  <a:srgbClr val="FFD700"/>
                </a:solidFill>
              </a:rPr>
              <a:t>GAME</a:t>
            </a:r>
          </a:p>
        </p:txBody>
      </p:sp>
      <p:sp>
        <p:nvSpPr>
          <p:cNvPr id="12" name="텍스트 개체 틀 7"/>
          <p:cNvSpPr>
            <a:spLocks noGrp="1"/>
          </p:cNvSpPr>
          <p:nvPr/>
        </p:nvSpPr>
        <p:spPr>
          <a:xfrm>
            <a:off x="4032000" y="3429000"/>
            <a:ext cx="1079999" cy="71181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0" i="0" u="none" strike="noStrike" kern="1200" cap="none" spc="300" normalizeH="0" baseline="0">
                <a:solidFill>
                  <a:srgbClr val="FFD700"/>
                </a:solidFill>
                <a:latin typeface="+mn-lt"/>
                <a:ea typeface="+mn-ea"/>
                <a:cs typeface="+mn-cs"/>
              </a:rPr>
              <a:t>Jam</a:t>
            </a:r>
          </a:p>
        </p:txBody>
      </p:sp>
      <p:sp>
        <p:nvSpPr>
          <p:cNvPr id="13" name="부제목 5"/>
          <p:cNvSpPr>
            <a:spLocks noGrp="1"/>
          </p:cNvSpPr>
          <p:nvPr/>
        </p:nvSpPr>
        <p:spPr>
          <a:xfrm>
            <a:off x="2340000" y="5084999"/>
            <a:ext cx="1943999" cy="720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300" normalizeH="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Beak </a:t>
            </a:r>
            <a:r>
              <a:rPr kumimoji="0" lang="en-US" altLang="ko-KR" sz="1600" b="0" i="0" u="none" strike="noStrike" kern="1200" cap="none" spc="300" normalizeH="0" baseline="0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musong</a:t>
            </a:r>
            <a:endParaRPr kumimoji="0" lang="en-US" altLang="ko-KR" sz="1600" b="0" i="0" u="none" strike="noStrike" kern="1200" cap="none" spc="300" normalizeH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부제목 5"/>
          <p:cNvSpPr>
            <a:spLocks noGrp="1"/>
          </p:cNvSpPr>
          <p:nvPr/>
        </p:nvSpPr>
        <p:spPr>
          <a:xfrm>
            <a:off x="5220000" y="5085000"/>
            <a:ext cx="1944000" cy="720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300" normalizeH="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Choi </a:t>
            </a:r>
            <a:r>
              <a:rPr kumimoji="0" lang="en-US" altLang="ko-KR" sz="1600" b="0" i="0" u="none" strike="noStrike" kern="1200" cap="none" spc="300" normalizeH="0" baseline="0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changgyu</a:t>
            </a:r>
            <a:endParaRPr kumimoji="0" lang="en-US" altLang="ko-KR" sz="1600" b="0" i="0" u="none" strike="noStrike" kern="1200" cap="none" spc="300" normalizeH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800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347999" y="2430463"/>
            <a:ext cx="2520000" cy="3916362"/>
          </a:xfrm>
        </p:spPr>
        <p:txBody>
          <a:bodyPr>
            <a:normAutofit/>
          </a:bodyPr>
          <a:lstStyle/>
          <a:p>
            <a:pPr lvl="0" algn="dist">
              <a:defRPr/>
            </a:pPr>
            <a:r>
              <a:rPr lang="en-US" altLang="ko-KR" b="1" dirty="0"/>
              <a:t>-</a:t>
            </a: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01.</a:t>
            </a:r>
            <a:r>
              <a:rPr lang="en-US" altLang="ko-KR" dirty="0">
                <a:solidFill>
                  <a:srgbClr val="FFFA8F"/>
                </a:solidFill>
              </a:rPr>
              <a:t> </a:t>
            </a:r>
            <a:r>
              <a:rPr lang="en-US" altLang="ko-KR" dirty="0"/>
              <a:t>About Game</a:t>
            </a:r>
            <a:endParaRPr lang="en-US" altLang="ko-KR" dirty="0">
              <a:solidFill>
                <a:srgbClr val="FFFA8F"/>
              </a:solidFill>
            </a:endParaRP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FFFA8F"/>
                </a:solidFill>
              </a:rPr>
              <a:t>02. </a:t>
            </a:r>
            <a:r>
              <a:rPr lang="en-US" altLang="ko-KR" dirty="0"/>
              <a:t>Hexagon formula</a:t>
            </a:r>
            <a:endParaRPr lang="en-US" altLang="ko-KR" dirty="0">
              <a:solidFill>
                <a:srgbClr val="1ABCE2"/>
              </a:solidFill>
            </a:endParaRP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1ABCE2"/>
                </a:solidFill>
              </a:rPr>
              <a:t>03. </a:t>
            </a:r>
            <a:r>
              <a:rPr lang="en-US" altLang="ko-KR" spc="300" dirty="0">
                <a:latin typeface="배달의민족 한나"/>
                <a:ea typeface="배달의민족 한나"/>
                <a:cs typeface="+mj-cs"/>
              </a:rPr>
              <a:t>Hexagon rotate</a:t>
            </a:r>
          </a:p>
          <a:p>
            <a:pPr lvl="0" algn="l">
              <a:defRPr/>
            </a:pPr>
            <a:r>
              <a:rPr lang="en-US" altLang="ko-KR" dirty="0">
                <a:solidFill>
                  <a:srgbClr val="71FE50"/>
                </a:solidFill>
              </a:rPr>
              <a:t>04. </a:t>
            </a:r>
            <a:r>
              <a:rPr lang="en-US" altLang="ko-KR" dirty="0"/>
              <a:t>C</a:t>
            </a:r>
            <a:r>
              <a:rPr lang="ko-KR" altLang="en-US" dirty="0" err="1"/>
              <a:t>ollision</a:t>
            </a:r>
            <a:endParaRPr lang="en-US" altLang="ko-KR" dirty="0"/>
          </a:p>
          <a:p>
            <a:pPr lvl="0" algn="l">
              <a:defRPr/>
            </a:pPr>
            <a:r>
              <a:rPr lang="en-US" altLang="ko-KR" dirty="0">
                <a:solidFill>
                  <a:schemeClr val="bg1"/>
                </a:solidFill>
              </a:rPr>
              <a:t>05. </a:t>
            </a:r>
            <a:r>
              <a:rPr lang="en-US" altLang="ko-KR" dirty="0"/>
              <a:t>S</a:t>
            </a:r>
            <a:r>
              <a:rPr lang="ko-KR" altLang="en-US" dirty="0" err="1"/>
              <a:t>core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 err="1"/>
              <a:t>ecord</a:t>
            </a:r>
            <a:endParaRPr lang="en-US" altLang="ko-KR" dirty="0"/>
          </a:p>
          <a:p>
            <a:pPr lvl="0" algn="l">
              <a:defRPr/>
            </a:pPr>
            <a:r>
              <a:rPr lang="en-US" altLang="ko-KR" dirty="0">
                <a:solidFill>
                  <a:srgbClr val="DF2985"/>
                </a:solidFill>
              </a:rPr>
              <a:t>06. </a:t>
            </a:r>
            <a:r>
              <a:rPr lang="en-US" altLang="ko-KR" dirty="0"/>
              <a:t>Trailer</a:t>
            </a:r>
            <a:endParaRPr lang="en-US" altLang="ko-KR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0000" y="6065704"/>
            <a:ext cx="2327311" cy="5622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319135" y="1164590"/>
            <a:ext cx="581025" cy="286385"/>
          </a:xfrm>
          <a:prstGeom prst="rect">
            <a:avLst/>
          </a:prstGeom>
          <a:solidFill>
            <a:srgbClr val="1ABCE2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07950" tIns="0" rIns="71755" bIns="0" anchor="ctr">
            <a:noAutofit/>
          </a:bodyPr>
          <a:lstStyle/>
          <a:p>
            <a:pPr marL="0" indent="0">
              <a:buFontTx/>
              <a:buNone/>
              <a:defRPr/>
            </a:pPr>
            <a:fld id="{B9320F77-B9A0-41C5-862A-B4B631284C64}" type="slidenum">
              <a:rPr lang="en-US" altLang="en-US" sz="1050" spc="300">
                <a:latin typeface="배달의민족 한나"/>
                <a:ea typeface="배달의민족 한나"/>
                <a:cs typeface="+mn-cs"/>
              </a:rPr>
              <a:pPr marL="0" indent="0">
                <a:buFontTx/>
                <a:buNone/>
                <a:defRPr/>
              </a:pPr>
              <a:t>3</a:t>
            </a:fld>
            <a:endParaRPr lang="en-US" altLang="en-US" sz="1050" spc="30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7" name="제목 6"/>
          <p:cNvSpPr txBox="1">
            <a:spLocks noGrp="1"/>
          </p:cNvSpPr>
          <p:nvPr>
            <p:ph type="title"/>
          </p:nvPr>
        </p:nvSpPr>
        <p:spPr>
          <a:xfrm>
            <a:off x="235584" y="116839"/>
            <a:ext cx="4696416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About Game</a:t>
            </a:r>
            <a:endParaRPr lang="ko-KR" altLang="en-US" sz="4800" dirty="0">
              <a:latin typeface="배달의민족 한나"/>
              <a:ea typeface="배달의민족 한나"/>
              <a:cs typeface="+mj-cs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3"/>
          </p:nvPr>
        </p:nvSpPr>
        <p:spPr>
          <a:xfrm>
            <a:off x="4286885" y="1162050"/>
            <a:ext cx="4105274" cy="287655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Game Rules</a:t>
            </a:r>
            <a:endParaRPr lang="ko-KR" altLang="en-US" sz="1200" dirty="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3" name="제목 6">
            <a:extLst>
              <a:ext uri="{FF2B5EF4-FFF2-40B4-BE49-F238E27FC236}">
                <a16:creationId xmlns:a16="http://schemas.microsoft.com/office/drawing/2014/main" id="{71E5FCD0-9C5A-02CF-C821-FA3A9EFABAD1}"/>
              </a:ext>
            </a:extLst>
          </p:cNvPr>
          <p:cNvSpPr txBox="1">
            <a:spLocks/>
          </p:cNvSpPr>
          <p:nvPr/>
        </p:nvSpPr>
        <p:spPr>
          <a:xfrm>
            <a:off x="828000" y="3100099"/>
            <a:ext cx="3176113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500" dirty="0">
                <a:latin typeface="배달의민족 한나"/>
                <a:ea typeface="배달의민족 한나"/>
              </a:rPr>
              <a:t>Super Hexagon</a:t>
            </a:r>
            <a:endParaRPr lang="ko-KR" altLang="en-US" sz="3500" dirty="0">
              <a:latin typeface="배달의민족 한나"/>
              <a:ea typeface="배달의민족 한나"/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5C9099D1-C875-356A-3F19-76D7DAC57366}"/>
              </a:ext>
            </a:extLst>
          </p:cNvPr>
          <p:cNvSpPr txBox="1">
            <a:spLocks/>
          </p:cNvSpPr>
          <p:nvPr/>
        </p:nvSpPr>
        <p:spPr>
          <a:xfrm>
            <a:off x="5902052" y="3068995"/>
            <a:ext cx="2520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500" dirty="0">
                <a:latin typeface="배달의민족 한나"/>
                <a:ea typeface="배달의민족 한나"/>
              </a:rPr>
              <a:t>Tetris</a:t>
            </a:r>
            <a:endParaRPr lang="ko-KR" altLang="en-US" sz="3500" dirty="0">
              <a:latin typeface="배달의민족 한나"/>
              <a:ea typeface="배달의민족 한나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C075367B-EA36-BF3A-9DA5-FB350EA7660B}"/>
              </a:ext>
            </a:extLst>
          </p:cNvPr>
          <p:cNvSpPr txBox="1">
            <a:spLocks/>
          </p:cNvSpPr>
          <p:nvPr/>
        </p:nvSpPr>
        <p:spPr>
          <a:xfrm>
            <a:off x="3564000" y="3084547"/>
            <a:ext cx="2520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+</a:t>
            </a:r>
            <a:endParaRPr lang="ko-KR" altLang="en-US" dirty="0">
              <a:latin typeface="배달의민족 한나"/>
              <a:ea typeface="배달의민족 한나"/>
            </a:endParaRP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F82AA8D0-A37A-E46C-8F65-FA2C5995B3BE}"/>
              </a:ext>
            </a:extLst>
          </p:cNvPr>
          <p:cNvSpPr txBox="1">
            <a:spLocks/>
          </p:cNvSpPr>
          <p:nvPr/>
        </p:nvSpPr>
        <p:spPr>
          <a:xfrm>
            <a:off x="4152522" y="5588636"/>
            <a:ext cx="4374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400" dirty="0">
                <a:solidFill>
                  <a:srgbClr val="FFFF00"/>
                </a:solidFill>
                <a:latin typeface="배달의민족 한나"/>
                <a:ea typeface="배달의민족 한나"/>
              </a:rPr>
              <a:t>Team logo is ai generated,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FFFF00"/>
                </a:solidFill>
                <a:latin typeface="배달의민족 한나"/>
                <a:ea typeface="배달의민족 한나"/>
              </a:rPr>
              <a:t>In game, all lines and shapes are not </a:t>
            </a:r>
            <a:endParaRPr lang="ko-KR" altLang="en-US" sz="1400" dirty="0">
              <a:solidFill>
                <a:srgbClr val="FFFF00"/>
              </a:solidFill>
              <a:latin typeface="배달의민족 한나"/>
              <a:ea typeface="배달의민족 한나"/>
            </a:endParaRPr>
          </a:p>
        </p:txBody>
      </p:sp>
    </p:spTree>
    <p:extLst>
      <p:ext uri="{BB962C8B-B14F-4D97-AF65-F5344CB8AC3E}">
        <p14:creationId xmlns:p14="http://schemas.microsoft.com/office/powerpoint/2010/main" val="19008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49"/>
          <p:cNvSpPr/>
          <p:nvPr/>
        </p:nvSpPr>
        <p:spPr>
          <a:xfrm>
            <a:off x="264795" y="1563370"/>
            <a:ext cx="8630920" cy="5092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19135" y="1164590"/>
            <a:ext cx="581025" cy="286385"/>
          </a:xfrm>
        </p:spPr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35584" y="116839"/>
            <a:ext cx="2956560" cy="1152525"/>
          </a:xfrm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Hexagon</a:t>
            </a:r>
            <a:br>
              <a:rPr lang="en-US" altLang="ko-KR"/>
            </a:br>
            <a:r>
              <a:rPr lang="en-US" altLang="ko-KR"/>
              <a:t>formula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286885" y="1162050"/>
            <a:ext cx="4105274" cy="287655"/>
          </a:xfrm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Calculate formula is very hard</a:t>
            </a:r>
            <a:endParaRPr lang="ko-KR" altLang="en-US"/>
          </a:p>
        </p:txBody>
      </p:sp>
      <p:pic>
        <p:nvPicPr>
          <p:cNvPr id="10" name="그림 22" descr="/temp/fImage225121807588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2860" y="2103120"/>
            <a:ext cx="4023360" cy="4018915"/>
          </a:xfrm>
          <a:prstGeom prst="rect">
            <a:avLst/>
          </a:prstGeom>
          <a:noFill/>
        </p:spPr>
      </p:pic>
      <p:cxnSp>
        <p:nvCxnSpPr>
          <p:cNvPr id="11" name="도형 24"/>
          <p:cNvCxnSpPr>
            <a:stCxn id="10" idx="1"/>
            <a:endCxn id="10" idx="3"/>
          </p:cNvCxnSpPr>
          <p:nvPr/>
        </p:nvCxnSpPr>
        <p:spPr>
          <a:xfrm>
            <a:off x="2562860" y="4112259"/>
            <a:ext cx="4023360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25"/>
          <p:cNvCxnSpPr/>
          <p:nvPr/>
        </p:nvCxnSpPr>
        <p:spPr>
          <a:xfrm flipH="1">
            <a:off x="3588385" y="2378710"/>
            <a:ext cx="1975485" cy="34550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26"/>
          <p:cNvCxnSpPr/>
          <p:nvPr/>
        </p:nvCxnSpPr>
        <p:spPr>
          <a:xfrm>
            <a:off x="3597275" y="2398395"/>
            <a:ext cx="1986915" cy="3439160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4"/>
          <p:cNvSpPr/>
          <p:nvPr/>
        </p:nvSpPr>
        <p:spPr>
          <a:xfrm>
            <a:off x="4531360" y="4030345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5" name="도형 38"/>
          <p:cNvSpPr/>
          <p:nvPr/>
        </p:nvSpPr>
        <p:spPr>
          <a:xfrm>
            <a:off x="5517515" y="2332990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6" name="텍스트 상자 41"/>
          <p:cNvSpPr txBox="1"/>
          <p:nvPr/>
        </p:nvSpPr>
        <p:spPr>
          <a:xfrm>
            <a:off x="569595" y="1690370"/>
            <a:ext cx="555498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x + r * cos(radian(60 * i)) , y + r * sin(radian(60 * i)) 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7" name="텍스트 상자 42"/>
          <p:cNvSpPr txBox="1"/>
          <p:nvPr/>
        </p:nvSpPr>
        <p:spPr>
          <a:xfrm>
            <a:off x="4780280" y="3580765"/>
            <a:ext cx="63627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(x, y)</a:t>
            </a: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18" name="도형 43"/>
          <p:cNvCxnSpPr>
            <a:endCxn id="14" idx="7"/>
          </p:cNvCxnSpPr>
          <p:nvPr/>
        </p:nvCxnSpPr>
        <p:spPr>
          <a:xfrm rot="10800000" flipV="1">
            <a:off x="4598670" y="3892550"/>
            <a:ext cx="238125" cy="149860"/>
          </a:xfrm>
          <a:prstGeom prst="bentConnector3">
            <a:avLst>
              <a:gd name="adj1" fmla="val 49977"/>
            </a:avLst>
          </a:prstGeom>
          <a:ln w="6350" cap="flat" cmpd="sng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48"/>
          <p:cNvSpPr/>
          <p:nvPr/>
        </p:nvSpPr>
        <p:spPr>
          <a:xfrm>
            <a:off x="6522720" y="4065905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1" name="텍스트 상자 51"/>
          <p:cNvSpPr txBox="1"/>
          <p:nvPr/>
        </p:nvSpPr>
        <p:spPr>
          <a:xfrm>
            <a:off x="5435600" y="4350385"/>
            <a:ext cx="31496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r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2" name="도형 57"/>
          <p:cNvSpPr/>
          <p:nvPr/>
        </p:nvSpPr>
        <p:spPr>
          <a:xfrm>
            <a:off x="4570730" y="4069715"/>
            <a:ext cx="2025650" cy="384175"/>
          </a:xfrm>
          <a:custGeom>
            <a:avLst/>
            <a:gdLst>
              <a:gd name="TX0" fmla="*/ 0 w 4258"/>
              <a:gd name="TY0" fmla="*/ 0 h 605"/>
              <a:gd name="TX1" fmla="*/ 1919 w 4258"/>
              <a:gd name="TY1" fmla="*/ 588 h 605"/>
              <a:gd name="TX2" fmla="*/ 3916 w 4258"/>
              <a:gd name="TY2" fmla="*/ 77 h 605"/>
              <a:gd name="TX3" fmla="*/ 3916 w 4258"/>
              <a:gd name="TY3" fmla="*/ 77 h 60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4258" h="605">
                <a:moveTo>
                  <a:pt x="0" y="0"/>
                </a:moveTo>
                <a:cubicBezTo>
                  <a:pt x="619" y="279"/>
                  <a:pt x="1254" y="573"/>
                  <a:pt x="1919" y="588"/>
                </a:cubicBezTo>
                <a:cubicBezTo>
                  <a:pt x="2585" y="604"/>
                  <a:pt x="3576" y="155"/>
                  <a:pt x="3916" y="77"/>
                </a:cubicBezTo>
                <a:cubicBezTo>
                  <a:pt x="4257" y="0"/>
                  <a:pt x="4086" y="31"/>
                  <a:pt x="3916" y="77"/>
                </a:cubicBezTo>
              </a:path>
            </a:pathLst>
          </a:cu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23" name="도형 60"/>
          <p:cNvCxnSpPr>
            <a:stCxn id="16" idx="3"/>
            <a:endCxn id="15" idx="6"/>
          </p:cNvCxnSpPr>
          <p:nvPr/>
        </p:nvCxnSpPr>
        <p:spPr>
          <a:xfrm flipH="1">
            <a:off x="5596255" y="2014854"/>
            <a:ext cx="528320" cy="358140"/>
          </a:xfrm>
          <a:prstGeom prst="curvedConnector3">
            <a:avLst>
              <a:gd name="adj1" fmla="val -48125"/>
            </a:avLst>
          </a:prstGeom>
          <a:ln w="6350" cap="flat" cmpd="sng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62"/>
          <p:cNvSpPr txBox="1"/>
          <p:nvPr/>
        </p:nvSpPr>
        <p:spPr>
          <a:xfrm>
            <a:off x="6831330" y="2546350"/>
            <a:ext cx="1249045" cy="64706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“i” is for caculation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319135" y="1164590"/>
            <a:ext cx="581025" cy="286385"/>
          </a:xfrm>
          <a:prstGeom prst="rect">
            <a:avLst/>
          </a:prstGeom>
          <a:solidFill>
            <a:srgbClr val="1ABCE2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07950" tIns="0" rIns="71755" bIns="0" anchor="ctr">
            <a:noAutofit/>
          </a:bodyPr>
          <a:lstStyle/>
          <a:p>
            <a:pPr marL="0" indent="0">
              <a:buFontTx/>
              <a:buNone/>
              <a:defRPr/>
            </a:pPr>
            <a:fld id="{B9320F77-B9A0-41C5-862A-B4B631284C64}" type="slidenum">
              <a:rPr lang="en-US" altLang="en-US" sz="1050" spc="300">
                <a:latin typeface="배달의민족 한나"/>
                <a:ea typeface="배달의민족 한나"/>
                <a:cs typeface="+mn-cs"/>
              </a:rPr>
              <a:pPr marL="0" indent="0">
                <a:buFontTx/>
                <a:buNone/>
                <a:defRPr/>
              </a:pPr>
              <a:t>5</a:t>
            </a:fld>
            <a:endParaRPr lang="en-US" altLang="en-US" sz="1050" spc="30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7" name="제목 6"/>
          <p:cNvSpPr txBox="1">
            <a:spLocks noGrp="1"/>
          </p:cNvSpPr>
          <p:nvPr>
            <p:ph type="title"/>
          </p:nvPr>
        </p:nvSpPr>
        <p:spPr>
          <a:xfrm>
            <a:off x="235584" y="116839"/>
            <a:ext cx="295656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sz="4800" spc="300">
                <a:latin typeface="배달의민족 한나"/>
                <a:ea typeface="배달의민족 한나"/>
                <a:cs typeface="+mj-cs"/>
              </a:rPr>
              <a:t>Hexagon</a:t>
            </a:r>
            <a:br>
              <a:rPr lang="en-US" altLang="ko-KR" sz="4800" spc="300">
                <a:latin typeface="배달의민족 한나"/>
                <a:ea typeface="배달의민족 한나"/>
                <a:cs typeface="+mj-cs"/>
              </a:rPr>
            </a:br>
            <a:r>
              <a:rPr lang="en-US" altLang="ko-KR" sz="4800" spc="300">
                <a:latin typeface="배달의민족 한나"/>
                <a:ea typeface="배달의민족 한나"/>
                <a:cs typeface="+mj-cs"/>
              </a:rPr>
              <a:t>rotate</a:t>
            </a:r>
            <a:endParaRPr lang="ko-KR" altLang="en-US" sz="4800">
              <a:latin typeface="배달의민족 한나"/>
              <a:ea typeface="배달의민족 한나"/>
              <a:cs typeface="+mj-cs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3"/>
          </p:nvPr>
        </p:nvSpPr>
        <p:spPr>
          <a:xfrm>
            <a:off x="4286885" y="1162050"/>
            <a:ext cx="4105274" cy="287655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 sz="1200" spc="300">
                <a:latin typeface="배달의민족 한나"/>
                <a:ea typeface="배달의민족 한나"/>
                <a:cs typeface="+mn-cs"/>
              </a:rPr>
              <a:t>Everything is rotate together</a:t>
            </a:r>
            <a:endParaRPr lang="ko-KR" altLang="en-US" sz="1200">
              <a:latin typeface="배달의민족 한나"/>
              <a:ea typeface="배달의민족 한나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8000" y="1796625"/>
            <a:ext cx="4583999" cy="4512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</a:t>
            </a:r>
            <a:r>
              <a:rPr lang="ko-KR" altLang="en-US"/>
              <a:t>ollision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629000"/>
            <a:ext cx="8595300" cy="4969074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Character and Wall colision Check!!!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540000" y="5301000"/>
            <a:ext cx="2880000" cy="1152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Game Play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000" y="1776150"/>
            <a:ext cx="2429830" cy="3305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92000" y="1779875"/>
            <a:ext cx="3340426" cy="3298249"/>
          </a:xfrm>
          <a:prstGeom prst="rect">
            <a:avLst/>
          </a:prstGeom>
        </p:spPr>
      </p:pic>
      <p:sp>
        <p:nvSpPr>
          <p:cNvPr id="15" name="양쪽 대괄호 10"/>
          <p:cNvSpPr/>
          <p:nvPr/>
        </p:nvSpPr>
        <p:spPr>
          <a:xfrm>
            <a:off x="5580000" y="5301000"/>
            <a:ext cx="2883750" cy="1152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Collision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550" y="117000"/>
            <a:ext cx="4336450" cy="1152001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</a:t>
            </a:r>
            <a:r>
              <a:rPr lang="ko-KR" altLang="en-US"/>
              <a:t>core </a:t>
            </a:r>
            <a:r>
              <a:rPr lang="en-US" altLang="ko-KR"/>
              <a:t>R</a:t>
            </a:r>
            <a:r>
              <a:rPr lang="ko-KR" altLang="en-US"/>
              <a:t>ecord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VIDEO GAME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Record the score in the txt file !!!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0000" y="1509196"/>
            <a:ext cx="3744000" cy="17758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712" y="2757180"/>
            <a:ext cx="2304288" cy="25438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00000" y="3429000"/>
            <a:ext cx="3744000" cy="3153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15712" y="2493000"/>
            <a:ext cx="2304288" cy="307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x_Ris Trail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770699" y="1701000"/>
            <a:ext cx="7833300" cy="44062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Trailer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텍스트 개체 틀 32"/>
          <p:cNvSpPr>
            <a:spLocks noGrp="1"/>
          </p:cNvSpPr>
          <p:nvPr>
            <p:ph type="body" sz="quarter" idx="13" hasCustomPrompt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Hex_Ris Trailer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700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629000"/>
            <a:ext cx="8595300" cy="4969074"/>
          </a:xfrm>
        </p:spPr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8DE93AC-9584-96CD-E53A-9C63CC17230B}"/>
              </a:ext>
            </a:extLst>
          </p:cNvPr>
          <p:cNvSpPr txBox="1">
            <a:spLocks/>
          </p:cNvSpPr>
          <p:nvPr/>
        </p:nvSpPr>
        <p:spPr>
          <a:xfrm>
            <a:off x="1980000" y="1739096"/>
            <a:ext cx="54172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/>
              <a:t>Special Thanks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DE2C8A9-0A13-D36C-6962-FA39B497FAAC}"/>
              </a:ext>
            </a:extLst>
          </p:cNvPr>
          <p:cNvSpPr txBox="1">
            <a:spLocks/>
          </p:cNvSpPr>
          <p:nvPr/>
        </p:nvSpPr>
        <p:spPr>
          <a:xfrm>
            <a:off x="3978000" y="3112691"/>
            <a:ext cx="14212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/>
              <a:t>Jose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55A78E7-9177-2F6A-194B-51FBDB14095E}"/>
              </a:ext>
            </a:extLst>
          </p:cNvPr>
          <p:cNvSpPr txBox="1">
            <a:spLocks/>
          </p:cNvSpPr>
          <p:nvPr/>
        </p:nvSpPr>
        <p:spPr>
          <a:xfrm>
            <a:off x="3230625" y="4188331"/>
            <a:ext cx="291600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 err="1"/>
              <a:t>Minjeong</a:t>
            </a:r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948D802-AFDF-64E5-1B84-2071B8B144AC}"/>
              </a:ext>
            </a:extLst>
          </p:cNvPr>
          <p:cNvSpPr txBox="1">
            <a:spLocks/>
          </p:cNvSpPr>
          <p:nvPr/>
        </p:nvSpPr>
        <p:spPr>
          <a:xfrm>
            <a:off x="3350191" y="5335277"/>
            <a:ext cx="2676868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 err="1"/>
              <a:t>Jihoon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9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164</Words>
  <Application>Microsoft Office PowerPoint</Application>
  <PresentationFormat>화면 슬라이드 쇼(4:3)</PresentationFormat>
  <Paragraphs>66</Paragraphs>
  <Slides>10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한나</vt:lpstr>
      <vt:lpstr>Arial</vt:lpstr>
      <vt:lpstr>Office 테마</vt:lpstr>
      <vt:lpstr>PowerPoint 프레젠테이션</vt:lpstr>
      <vt:lpstr>PowerPoint 프레젠테이션</vt:lpstr>
      <vt:lpstr>About Game</vt:lpstr>
      <vt:lpstr>Hexagon formula</vt:lpstr>
      <vt:lpstr>Hexagon rotate</vt:lpstr>
      <vt:lpstr>Collision</vt:lpstr>
      <vt:lpstr>Score Record</vt:lpstr>
      <vt:lpstr>Trailer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백무송</cp:lastModifiedBy>
  <cp:revision>92</cp:revision>
  <dcterms:created xsi:type="dcterms:W3CDTF">2015-06-25T00:21:41Z</dcterms:created>
  <dcterms:modified xsi:type="dcterms:W3CDTF">2024-06-25T00:57:24Z</dcterms:modified>
  <cp:version/>
</cp:coreProperties>
</file>