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78" r:id="rId1"/>
  </p:sldMasterIdLst>
  <p:notesMasterIdLst>
    <p:notesMasterId r:id="rId11"/>
  </p:notesMasterIdLst>
  <p:sldIdLst>
    <p:sldId id="256" r:id="rId2"/>
    <p:sldId id="258" r:id="rId3"/>
    <p:sldId id="268" r:id="rId4"/>
    <p:sldId id="262" r:id="rId5"/>
    <p:sldId id="263" r:id="rId6"/>
    <p:sldId id="257" r:id="rId7"/>
    <p:sldId id="264" r:id="rId8"/>
    <p:sldId id="267" r:id="rId9"/>
    <p:sldId id="26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0" autoAdjust="0"/>
    <p:restoredTop sz="94660"/>
  </p:normalViewPr>
  <p:slideViewPr>
    <p:cSldViewPr>
      <p:cViewPr varScale="1">
        <p:scale>
          <a:sx n="111" d="100"/>
          <a:sy n="111" d="100"/>
        </p:scale>
        <p:origin x="3996" y="114"/>
      </p:cViewPr>
      <p:guideLst>
        <p:guide orient="horz" pos="2159"/>
        <p:guide pos="2879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95B315E-6665-466F-9E2E-7848E0021778}" type="datetime1">
              <a:rPr lang="ko-KR" altLang="en-US"/>
              <a:pPr lvl="0">
                <a:defRPr/>
              </a:pPr>
              <a:t>2024-06-25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4B52357-44BE-4A30-8918-E73226DF814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4B52357-44BE-4A30-8918-E73226DF8148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4B52357-44BE-4A30-8918-E73226DF8148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73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십자형 60"/>
          <p:cNvSpPr>
            <a:spLocks noChangeAspect="1"/>
          </p:cNvSpPr>
          <p:nvPr userDrawn="1"/>
        </p:nvSpPr>
        <p:spPr>
          <a:xfrm>
            <a:off x="3202051" y="2061000"/>
            <a:ext cx="2739898" cy="2751950"/>
          </a:xfrm>
          <a:prstGeom prst="plus">
            <a:avLst>
              <a:gd name="adj" fmla="val 2922"/>
            </a:avLst>
          </a:prstGeom>
          <a:noFill/>
          <a:ln w="47625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14724" y="1990641"/>
            <a:ext cx="2120997" cy="724314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/>
              <a:t>ADSTORE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14724" y="4148999"/>
            <a:ext cx="2120997" cy="72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FREE TEMPLATE</a:t>
            </a:r>
            <a:endParaRPr lang="en-US" dirty="0"/>
          </a:p>
        </p:txBody>
      </p:sp>
      <p:sp>
        <p:nvSpPr>
          <p:cNvPr id="7" name="십자형 6"/>
          <p:cNvSpPr>
            <a:spLocks noChangeAspect="1"/>
          </p:cNvSpPr>
          <p:nvPr userDrawn="1"/>
        </p:nvSpPr>
        <p:spPr>
          <a:xfrm>
            <a:off x="2068702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십자형 7"/>
          <p:cNvSpPr>
            <a:spLocks noChangeAspect="1"/>
          </p:cNvSpPr>
          <p:nvPr userDrawn="1"/>
        </p:nvSpPr>
        <p:spPr>
          <a:xfrm>
            <a:off x="278849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십자형 8"/>
          <p:cNvSpPr>
            <a:spLocks noChangeAspect="1"/>
          </p:cNvSpPr>
          <p:nvPr userDrawn="1"/>
        </p:nvSpPr>
        <p:spPr>
          <a:xfrm>
            <a:off x="3508286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십자형 9"/>
          <p:cNvSpPr>
            <a:spLocks noChangeAspect="1"/>
          </p:cNvSpPr>
          <p:nvPr userDrawn="1"/>
        </p:nvSpPr>
        <p:spPr>
          <a:xfrm>
            <a:off x="4228077" y="157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십자형 10"/>
          <p:cNvSpPr>
            <a:spLocks noChangeAspect="1"/>
          </p:cNvSpPr>
          <p:nvPr userDrawn="1"/>
        </p:nvSpPr>
        <p:spPr>
          <a:xfrm>
            <a:off x="4947870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십자형 11"/>
          <p:cNvSpPr>
            <a:spLocks noChangeAspect="1"/>
          </p:cNvSpPr>
          <p:nvPr userDrawn="1"/>
        </p:nvSpPr>
        <p:spPr>
          <a:xfrm>
            <a:off x="5667661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십자형 12"/>
          <p:cNvSpPr>
            <a:spLocks noChangeAspect="1"/>
          </p:cNvSpPr>
          <p:nvPr userDrawn="1"/>
        </p:nvSpPr>
        <p:spPr>
          <a:xfrm>
            <a:off x="638745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십자형 13"/>
          <p:cNvSpPr>
            <a:spLocks noChangeAspect="1"/>
          </p:cNvSpPr>
          <p:nvPr userDrawn="1"/>
        </p:nvSpPr>
        <p:spPr>
          <a:xfrm>
            <a:off x="7107246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십자형 14"/>
          <p:cNvSpPr>
            <a:spLocks noChangeAspect="1"/>
          </p:cNvSpPr>
          <p:nvPr userDrawn="1"/>
        </p:nvSpPr>
        <p:spPr>
          <a:xfrm>
            <a:off x="2068702" y="229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십자형 15"/>
          <p:cNvSpPr>
            <a:spLocks noChangeAspect="1"/>
          </p:cNvSpPr>
          <p:nvPr userDrawn="1"/>
        </p:nvSpPr>
        <p:spPr>
          <a:xfrm>
            <a:off x="2788494" y="2293701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십자형 16"/>
          <p:cNvSpPr>
            <a:spLocks noChangeAspect="1"/>
          </p:cNvSpPr>
          <p:nvPr userDrawn="1"/>
        </p:nvSpPr>
        <p:spPr>
          <a:xfrm>
            <a:off x="6387454" y="229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8" name="십자형 17"/>
          <p:cNvSpPr>
            <a:spLocks noChangeAspect="1"/>
          </p:cNvSpPr>
          <p:nvPr userDrawn="1"/>
        </p:nvSpPr>
        <p:spPr>
          <a:xfrm>
            <a:off x="7107246" y="229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십자형 18"/>
          <p:cNvSpPr>
            <a:spLocks noChangeAspect="1"/>
          </p:cNvSpPr>
          <p:nvPr userDrawn="1"/>
        </p:nvSpPr>
        <p:spPr>
          <a:xfrm>
            <a:off x="2068702" y="301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십자형 19"/>
          <p:cNvSpPr>
            <a:spLocks noChangeAspect="1"/>
          </p:cNvSpPr>
          <p:nvPr userDrawn="1"/>
        </p:nvSpPr>
        <p:spPr>
          <a:xfrm>
            <a:off x="2788494" y="301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십자형 20"/>
          <p:cNvSpPr>
            <a:spLocks noChangeAspect="1"/>
          </p:cNvSpPr>
          <p:nvPr userDrawn="1"/>
        </p:nvSpPr>
        <p:spPr>
          <a:xfrm>
            <a:off x="6387454" y="301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2" name="십자형 21"/>
          <p:cNvSpPr>
            <a:spLocks noChangeAspect="1"/>
          </p:cNvSpPr>
          <p:nvPr userDrawn="1"/>
        </p:nvSpPr>
        <p:spPr>
          <a:xfrm>
            <a:off x="7107246" y="301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3" name="십자형 22"/>
          <p:cNvSpPr>
            <a:spLocks noChangeAspect="1"/>
          </p:cNvSpPr>
          <p:nvPr userDrawn="1"/>
        </p:nvSpPr>
        <p:spPr>
          <a:xfrm>
            <a:off x="2068702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십자형 23"/>
          <p:cNvSpPr>
            <a:spLocks noChangeAspect="1"/>
          </p:cNvSpPr>
          <p:nvPr userDrawn="1"/>
        </p:nvSpPr>
        <p:spPr>
          <a:xfrm>
            <a:off x="2788494" y="373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6387454" y="373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십자형 25"/>
          <p:cNvSpPr>
            <a:spLocks noChangeAspect="1"/>
          </p:cNvSpPr>
          <p:nvPr userDrawn="1"/>
        </p:nvSpPr>
        <p:spPr>
          <a:xfrm>
            <a:off x="7107246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십자형 26"/>
          <p:cNvSpPr>
            <a:spLocks noChangeAspect="1"/>
          </p:cNvSpPr>
          <p:nvPr userDrawn="1"/>
        </p:nvSpPr>
        <p:spPr>
          <a:xfrm>
            <a:off x="2068702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2788494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508286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228077" y="5173699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1" name="십자형 30"/>
          <p:cNvSpPr>
            <a:spLocks noChangeAspect="1"/>
          </p:cNvSpPr>
          <p:nvPr userDrawn="1"/>
        </p:nvSpPr>
        <p:spPr>
          <a:xfrm>
            <a:off x="4947870" y="5173699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2" name="십자형 31"/>
          <p:cNvSpPr>
            <a:spLocks noChangeAspect="1"/>
          </p:cNvSpPr>
          <p:nvPr userDrawn="1"/>
        </p:nvSpPr>
        <p:spPr>
          <a:xfrm>
            <a:off x="5667661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십자형 32"/>
          <p:cNvSpPr>
            <a:spLocks noChangeAspect="1"/>
          </p:cNvSpPr>
          <p:nvPr userDrawn="1"/>
        </p:nvSpPr>
        <p:spPr>
          <a:xfrm>
            <a:off x="6387454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십자형 33"/>
          <p:cNvSpPr>
            <a:spLocks noChangeAspect="1"/>
          </p:cNvSpPr>
          <p:nvPr userDrawn="1"/>
        </p:nvSpPr>
        <p:spPr>
          <a:xfrm>
            <a:off x="7107246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십자형 34"/>
          <p:cNvSpPr>
            <a:spLocks noChangeAspect="1"/>
          </p:cNvSpPr>
          <p:nvPr userDrawn="1"/>
        </p:nvSpPr>
        <p:spPr>
          <a:xfrm>
            <a:off x="2068702" y="445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2788494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7" name="십자형 36"/>
          <p:cNvSpPr>
            <a:spLocks noChangeAspect="1"/>
          </p:cNvSpPr>
          <p:nvPr userDrawn="1"/>
        </p:nvSpPr>
        <p:spPr>
          <a:xfrm>
            <a:off x="6387454" y="445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8" name="십자형 37"/>
          <p:cNvSpPr>
            <a:spLocks noChangeAspect="1"/>
          </p:cNvSpPr>
          <p:nvPr userDrawn="1"/>
        </p:nvSpPr>
        <p:spPr>
          <a:xfrm>
            <a:off x="7107246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9" name="십자형 38"/>
          <p:cNvSpPr>
            <a:spLocks noChangeAspect="1"/>
          </p:cNvSpPr>
          <p:nvPr userDrawn="1"/>
        </p:nvSpPr>
        <p:spPr>
          <a:xfrm>
            <a:off x="2788494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십자형 39"/>
          <p:cNvSpPr>
            <a:spLocks noChangeAspect="1"/>
          </p:cNvSpPr>
          <p:nvPr userDrawn="1"/>
        </p:nvSpPr>
        <p:spPr>
          <a:xfrm>
            <a:off x="3508286" y="85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십자형 40"/>
          <p:cNvSpPr>
            <a:spLocks noChangeAspect="1"/>
          </p:cNvSpPr>
          <p:nvPr userDrawn="1"/>
        </p:nvSpPr>
        <p:spPr>
          <a:xfrm>
            <a:off x="4228077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2" name="십자형 41"/>
          <p:cNvSpPr>
            <a:spLocks noChangeAspect="1"/>
          </p:cNvSpPr>
          <p:nvPr userDrawn="1"/>
        </p:nvSpPr>
        <p:spPr>
          <a:xfrm>
            <a:off x="4947870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십자형 42"/>
          <p:cNvSpPr>
            <a:spLocks noChangeAspect="1"/>
          </p:cNvSpPr>
          <p:nvPr userDrawn="1"/>
        </p:nvSpPr>
        <p:spPr>
          <a:xfrm>
            <a:off x="5667661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44" name="십자형 43"/>
          <p:cNvSpPr>
            <a:spLocks noChangeAspect="1"/>
          </p:cNvSpPr>
          <p:nvPr userDrawn="1"/>
        </p:nvSpPr>
        <p:spPr>
          <a:xfrm>
            <a:off x="6387454" y="85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십자형 44"/>
          <p:cNvSpPr>
            <a:spLocks noChangeAspect="1"/>
          </p:cNvSpPr>
          <p:nvPr userDrawn="1"/>
        </p:nvSpPr>
        <p:spPr>
          <a:xfrm>
            <a:off x="7107246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6" name="십자형 45"/>
          <p:cNvSpPr>
            <a:spLocks noChangeAspect="1"/>
          </p:cNvSpPr>
          <p:nvPr userDrawn="1"/>
        </p:nvSpPr>
        <p:spPr>
          <a:xfrm>
            <a:off x="2068702" y="589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7" name="십자형 46"/>
          <p:cNvSpPr>
            <a:spLocks noChangeAspect="1"/>
          </p:cNvSpPr>
          <p:nvPr userDrawn="1"/>
        </p:nvSpPr>
        <p:spPr>
          <a:xfrm>
            <a:off x="2788493" y="589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십자형 47"/>
          <p:cNvSpPr>
            <a:spLocks noChangeAspect="1"/>
          </p:cNvSpPr>
          <p:nvPr userDrawn="1"/>
        </p:nvSpPr>
        <p:spPr>
          <a:xfrm>
            <a:off x="3508285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9" name="십자형 48"/>
          <p:cNvSpPr>
            <a:spLocks noChangeAspect="1"/>
          </p:cNvSpPr>
          <p:nvPr userDrawn="1"/>
        </p:nvSpPr>
        <p:spPr>
          <a:xfrm>
            <a:off x="4228077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0" name="십자형 49"/>
          <p:cNvSpPr>
            <a:spLocks noChangeAspect="1"/>
          </p:cNvSpPr>
          <p:nvPr userDrawn="1"/>
        </p:nvSpPr>
        <p:spPr>
          <a:xfrm>
            <a:off x="4947870" y="5893697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십자형 50"/>
          <p:cNvSpPr>
            <a:spLocks noChangeAspect="1"/>
          </p:cNvSpPr>
          <p:nvPr userDrawn="1"/>
        </p:nvSpPr>
        <p:spPr>
          <a:xfrm>
            <a:off x="5667659" y="589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십자형 51"/>
          <p:cNvSpPr>
            <a:spLocks noChangeAspect="1"/>
          </p:cNvSpPr>
          <p:nvPr userDrawn="1"/>
        </p:nvSpPr>
        <p:spPr>
          <a:xfrm>
            <a:off x="6387452" y="589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십자형 52"/>
          <p:cNvSpPr>
            <a:spLocks noChangeAspect="1"/>
          </p:cNvSpPr>
          <p:nvPr userDrawn="1"/>
        </p:nvSpPr>
        <p:spPr>
          <a:xfrm>
            <a:off x="7107241" y="589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4" name="십자형 53"/>
          <p:cNvSpPr>
            <a:spLocks noChangeAspect="1"/>
          </p:cNvSpPr>
          <p:nvPr userDrawn="1"/>
        </p:nvSpPr>
        <p:spPr>
          <a:xfrm>
            <a:off x="2068702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14724" y="2714956"/>
            <a:ext cx="2120997" cy="72223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514724" y="3437188"/>
            <a:ext cx="2120997" cy="711811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522565" y="4078837"/>
            <a:ext cx="377923" cy="0"/>
          </a:xfrm>
          <a:prstGeom prst="line">
            <a:avLst/>
          </a:prstGeom>
          <a:ln w="4445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1333864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7467030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십자형 66"/>
          <p:cNvSpPr>
            <a:spLocks noChangeAspect="1"/>
          </p:cNvSpPr>
          <p:nvPr userDrawn="1"/>
        </p:nvSpPr>
        <p:spPr>
          <a:xfrm>
            <a:off x="6933359" y="2119895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8" name="십자형 67"/>
          <p:cNvSpPr>
            <a:spLocks noChangeAspect="1"/>
          </p:cNvSpPr>
          <p:nvPr userDrawn="1"/>
        </p:nvSpPr>
        <p:spPr>
          <a:xfrm>
            <a:off x="5496608" y="5723826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9" name="십자형 68"/>
          <p:cNvSpPr>
            <a:spLocks noChangeAspect="1"/>
          </p:cNvSpPr>
          <p:nvPr userDrawn="1"/>
        </p:nvSpPr>
        <p:spPr>
          <a:xfrm>
            <a:off x="1894820" y="679722"/>
            <a:ext cx="418260" cy="41845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5016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32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33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37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38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42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43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4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4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52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53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57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58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62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63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67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68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2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3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7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8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82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3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87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88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92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93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97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98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02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03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07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08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12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13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22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23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7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28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37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8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142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143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47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48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52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53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57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58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62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3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6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6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72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73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77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78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82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83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7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92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93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7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02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03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07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08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12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13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17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18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2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23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7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8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32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3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37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38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42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43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8" presetClass="emph" presetSubtype="0" repeatCount="indefinite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8" presetClass="emph" presetSubtype="0" repeatCount="indefinite" ac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10800000">
                                      <p:cBhvr>
                                        <p:cTn id="248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9" presetID="8" presetClass="emph" presetSubtype="0" repeatCount="indefinite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5400000">
                                      <p:cBhvr>
                                        <p:cTn id="25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7" grpId="0" animBg="1"/>
      <p:bldP spid="68" grpId="0" animBg="1"/>
      <p:bldP spid="69" grpId="0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 userDrawn="1"/>
        </p:nvSpPr>
        <p:spPr>
          <a:xfrm>
            <a:off x="2717258" y="1845000"/>
            <a:ext cx="3716608" cy="4859999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4364" y="1629000"/>
            <a:ext cx="2401718" cy="36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5682478" y="1286205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3959351" y="1286205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384976" y="1286205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533726" y="1286205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5108102" y="1286205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74364" y="315253"/>
            <a:ext cx="2401718" cy="371216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4364" y="785772"/>
            <a:ext cx="2401718" cy="348783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11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312430" y="2053017"/>
            <a:ext cx="249736" cy="0"/>
          </a:xfrm>
          <a:prstGeom prst="line">
            <a:avLst/>
          </a:prstGeom>
          <a:ln w="5080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2717258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6073866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16"/>
          <a:stretch/>
        </p:blipFill>
        <p:spPr>
          <a:xfrm>
            <a:off x="1803452" y="3505200"/>
            <a:ext cx="789388" cy="131819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2"/>
          <a:stretch/>
        </p:blipFill>
        <p:spPr>
          <a:xfrm>
            <a:off x="6568947" y="3505200"/>
            <a:ext cx="741724" cy="1318194"/>
          </a:xfrm>
          <a:prstGeom prst="rect">
            <a:avLst/>
          </a:prstGeom>
        </p:spPr>
      </p:pic>
      <p:grpSp>
        <p:nvGrpSpPr>
          <p:cNvPr id="59" name="그룹 58"/>
          <p:cNvGrpSpPr/>
          <p:nvPr userDrawn="1"/>
        </p:nvGrpSpPr>
        <p:grpSpPr>
          <a:xfrm>
            <a:off x="4396833" y="6468254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0" name="직사각형 79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3" name="직사각형 8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4" name="직사각형 8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5" name="직사각형 84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86" name="그룹 85"/>
          <p:cNvGrpSpPr/>
          <p:nvPr userDrawn="1"/>
        </p:nvGrpSpPr>
        <p:grpSpPr>
          <a:xfrm rot="5400000">
            <a:off x="5957103" y="2361393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7" name="직사각형 86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8" name="직사각형 87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9" name="직사각형 88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0" name="직사각형 89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91" name="그룹 90"/>
          <p:cNvGrpSpPr/>
          <p:nvPr userDrawn="1"/>
        </p:nvGrpSpPr>
        <p:grpSpPr>
          <a:xfrm rot="10800000">
            <a:off x="2939496" y="3213000"/>
            <a:ext cx="237853" cy="354564"/>
            <a:chOff x="4619825" y="5958856"/>
            <a:chExt cx="239326" cy="356760"/>
          </a:xfrm>
          <a:solidFill>
            <a:schemeClr val="bg1"/>
          </a:solidFill>
        </p:grpSpPr>
        <p:sp>
          <p:nvSpPr>
            <p:cNvPr id="92" name="직사각형 91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3" name="직사각형 9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4" name="직사각형 9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5" name="직사각형 94"/>
            <p:cNvSpPr/>
            <p:nvPr userDrawn="1"/>
          </p:nvSpPr>
          <p:spPr>
            <a:xfrm rot="5400000">
              <a:off x="4739488" y="6195953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sp>
        <p:nvSpPr>
          <p:cNvPr id="62" name="텍스트 개체 틀 61"/>
          <p:cNvSpPr>
            <a:spLocks noGrp="1"/>
          </p:cNvSpPr>
          <p:nvPr>
            <p:ph type="body" sz="quarter" idx="12" hasCustomPrompt="1"/>
          </p:nvPr>
        </p:nvSpPr>
        <p:spPr>
          <a:xfrm>
            <a:off x="3312430" y="2430463"/>
            <a:ext cx="2523904" cy="391636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01. GAME</a:t>
            </a:r>
          </a:p>
          <a:p>
            <a:pPr lvl="0"/>
            <a:r>
              <a:rPr lang="en-US" altLang="ko-KR" dirty="0"/>
              <a:t>02. RETRO</a:t>
            </a:r>
          </a:p>
          <a:p>
            <a:pPr lvl="0"/>
            <a:r>
              <a:rPr lang="en-US" altLang="ko-KR" dirty="0"/>
              <a:t>03.THEME</a:t>
            </a:r>
          </a:p>
          <a:p>
            <a:pPr lvl="0"/>
            <a:r>
              <a:rPr lang="en-US" altLang="ko-KR" dirty="0"/>
              <a:t>04. TEMP</a:t>
            </a:r>
          </a:p>
          <a:p>
            <a:pPr lvl="0"/>
            <a:r>
              <a:rPr lang="en-US" altLang="ko-KR" dirty="0"/>
              <a:t>05. CONTINUE</a:t>
            </a:r>
          </a:p>
          <a:p>
            <a:pPr lvl="0"/>
            <a:r>
              <a:rPr lang="en-US" altLang="ko-KR" dirty="0"/>
              <a:t>06. DESIGN</a:t>
            </a:r>
          </a:p>
          <a:p>
            <a:pPr lvl="0"/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3070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30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DF2985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75" y="1590676"/>
            <a:ext cx="8595300" cy="5041074"/>
          </a:xfrm>
          <a:prstGeom prst="bracketPair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52325" y="6589800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DF2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3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0" y="1569720"/>
            <a:ext cx="8614350" cy="5082986"/>
          </a:xfrm>
          <a:prstGeom prst="bracketPai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21212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1ABCE2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19508" y="6432932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rgbClr val="121212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1ABC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9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5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3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file:///C:\Users\BCA\Downloads\Hex_Ris%20Trailer.mp4" TargetMode="External"/><Relationship Id="rId1" Type="http://schemas.microsoft.com/office/2007/relationships/media" Target="file:///C:\Users\BCA\Downloads\Hex_Ris%20Trailer.mp4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3564000" y="4148998"/>
            <a:ext cx="2160000" cy="72000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200" dirty="0" err="1">
                <a:solidFill>
                  <a:srgbClr val="FF0000"/>
                </a:solidFill>
              </a:rPr>
              <a:t>DigiPen</a:t>
            </a:r>
            <a:r>
              <a:rPr lang="en-US" altLang="ko-KR" sz="1200" dirty="0">
                <a:solidFill>
                  <a:srgbClr val="FF0000"/>
                </a:solidFill>
              </a:rPr>
              <a:t> Academy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3932139" y="2205000"/>
            <a:ext cx="1279721" cy="722231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000"/>
              <a:t>HEX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3708000" y="2933189"/>
            <a:ext cx="1800000" cy="711811"/>
          </a:xfrm>
        </p:spPr>
        <p:txBody>
          <a:bodyPr/>
          <a:lstStyle/>
          <a:p>
            <a:pPr algn="dist">
              <a:defRPr/>
            </a:pPr>
            <a:r>
              <a:rPr lang="en-US" altLang="ko-KR">
                <a:solidFill>
                  <a:srgbClr val="FFD700"/>
                </a:solidFill>
              </a:rPr>
              <a:t>GAME</a:t>
            </a:r>
          </a:p>
        </p:txBody>
      </p:sp>
      <p:sp>
        <p:nvSpPr>
          <p:cNvPr id="12" name="텍스트 개체 틀 7"/>
          <p:cNvSpPr>
            <a:spLocks noGrp="1"/>
          </p:cNvSpPr>
          <p:nvPr/>
        </p:nvSpPr>
        <p:spPr>
          <a:xfrm>
            <a:off x="4032000" y="3429000"/>
            <a:ext cx="1079999" cy="71181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45720" rIns="0" bIns="45720" anchor="ctr">
            <a:normAutofit/>
          </a:bodyPr>
          <a:lstStyle/>
          <a:p>
            <a: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3200" b="0" i="0" u="none" strike="noStrike" kern="1200" cap="none" spc="300" normalizeH="0" baseline="0">
                <a:solidFill>
                  <a:srgbClr val="FFD700"/>
                </a:solidFill>
                <a:latin typeface="+mn-lt"/>
                <a:ea typeface="+mn-ea"/>
                <a:cs typeface="+mn-cs"/>
              </a:rPr>
              <a:t>Jam</a:t>
            </a:r>
          </a:p>
        </p:txBody>
      </p:sp>
      <p:sp>
        <p:nvSpPr>
          <p:cNvPr id="13" name="부제목 5"/>
          <p:cNvSpPr>
            <a:spLocks noGrp="1"/>
          </p:cNvSpPr>
          <p:nvPr/>
        </p:nvSpPr>
        <p:spPr>
          <a:xfrm>
            <a:off x="2340000" y="5084999"/>
            <a:ext cx="1943999" cy="72000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45720" rIns="0" bIns="45720" anchor="ctr">
            <a:normAutofit/>
          </a:bodyPr>
          <a:lstStyle/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600" b="0" i="0" u="none" strike="noStrike" kern="1200" cap="none" spc="300" normalizeH="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Beak </a:t>
            </a:r>
            <a:r>
              <a:rPr kumimoji="0" lang="en-US" altLang="ko-KR" sz="1600" b="0" i="0" u="none" strike="noStrike" kern="1200" cap="none" spc="300" normalizeH="0" baseline="0" dirty="0" err="1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musong</a:t>
            </a:r>
            <a:endParaRPr kumimoji="0" lang="en-US" altLang="ko-KR" sz="1600" b="0" i="0" u="none" strike="noStrike" kern="1200" cap="none" spc="300" normalizeH="0" baseline="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부제목 5"/>
          <p:cNvSpPr>
            <a:spLocks noGrp="1"/>
          </p:cNvSpPr>
          <p:nvPr/>
        </p:nvSpPr>
        <p:spPr>
          <a:xfrm>
            <a:off x="5220000" y="5085000"/>
            <a:ext cx="1944000" cy="72000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45720" rIns="0" bIns="45720" anchor="ctr">
            <a:normAutofit/>
          </a:bodyPr>
          <a:lstStyle/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600" b="0" i="0" u="none" strike="noStrike" kern="1200" cap="none" spc="300" normalizeH="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Choi </a:t>
            </a:r>
            <a:r>
              <a:rPr kumimoji="0" lang="en-US" altLang="ko-KR" sz="1600" b="0" i="0" u="none" strike="noStrike" kern="1200" cap="none" spc="300" normalizeH="0" baseline="0" dirty="0" err="1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changgyu</a:t>
            </a:r>
            <a:endParaRPr kumimoji="0" lang="en-US" altLang="ko-KR" sz="1600" b="0" i="0" u="none" strike="noStrike" kern="1200" cap="none" spc="300" normalizeH="0" baseline="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defRPr/>
            </a:pPr>
            <a:r>
              <a:rPr lang="en-US" altLang="ko-KR"/>
              <a:t>INDEX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3347999" y="2430463"/>
            <a:ext cx="2520000" cy="3916362"/>
          </a:xfrm>
        </p:spPr>
        <p:txBody>
          <a:bodyPr>
            <a:normAutofit/>
          </a:bodyPr>
          <a:lstStyle/>
          <a:p>
            <a:pPr lvl="0" algn="dist">
              <a:defRPr/>
            </a:pPr>
            <a:r>
              <a:rPr lang="en-US" altLang="ko-KR" b="1" dirty="0"/>
              <a:t>-</a:t>
            </a:r>
          </a:p>
          <a:p>
            <a:pPr marL="0" indent="0" algn="l">
              <a:buFontTx/>
              <a:buNone/>
              <a:defRPr/>
            </a:pPr>
            <a:r>
              <a:rPr lang="en-US" altLang="ko-KR" dirty="0">
                <a:solidFill>
                  <a:srgbClr val="FF0000"/>
                </a:solidFill>
              </a:rPr>
              <a:t>01.</a:t>
            </a:r>
            <a:r>
              <a:rPr lang="en-US" altLang="ko-KR" dirty="0">
                <a:solidFill>
                  <a:srgbClr val="FFFA8F"/>
                </a:solidFill>
              </a:rPr>
              <a:t> </a:t>
            </a:r>
            <a:r>
              <a:rPr lang="en-US" altLang="ko-KR" dirty="0"/>
              <a:t>About Game</a:t>
            </a:r>
            <a:endParaRPr lang="en-US" altLang="ko-KR" dirty="0">
              <a:solidFill>
                <a:srgbClr val="FFFA8F"/>
              </a:solidFill>
            </a:endParaRPr>
          </a:p>
          <a:p>
            <a:pPr marL="0" indent="0" algn="l">
              <a:buFontTx/>
              <a:buNone/>
              <a:defRPr/>
            </a:pPr>
            <a:r>
              <a:rPr lang="en-US" altLang="ko-KR" dirty="0">
                <a:solidFill>
                  <a:srgbClr val="FFFA8F"/>
                </a:solidFill>
              </a:rPr>
              <a:t>02. </a:t>
            </a:r>
            <a:r>
              <a:rPr lang="en-US" altLang="ko-KR" dirty="0"/>
              <a:t>Hexagon formula</a:t>
            </a:r>
            <a:endParaRPr lang="en-US" altLang="ko-KR" dirty="0">
              <a:solidFill>
                <a:srgbClr val="1ABCE2"/>
              </a:solidFill>
            </a:endParaRPr>
          </a:p>
          <a:p>
            <a:pPr marL="0" indent="0" algn="l">
              <a:buFontTx/>
              <a:buNone/>
              <a:defRPr/>
            </a:pPr>
            <a:r>
              <a:rPr lang="en-US" altLang="ko-KR" dirty="0">
                <a:solidFill>
                  <a:srgbClr val="1ABCE2"/>
                </a:solidFill>
              </a:rPr>
              <a:t>03. </a:t>
            </a:r>
            <a:r>
              <a:rPr lang="en-US" altLang="ko-KR" spc="300" dirty="0">
                <a:latin typeface="배달의민족 한나"/>
                <a:ea typeface="배달의민족 한나"/>
                <a:cs typeface="+mj-cs"/>
              </a:rPr>
              <a:t>Hexagon rotate</a:t>
            </a:r>
          </a:p>
          <a:p>
            <a:pPr lvl="0" algn="l">
              <a:defRPr/>
            </a:pPr>
            <a:r>
              <a:rPr lang="en-US" altLang="ko-KR" dirty="0">
                <a:solidFill>
                  <a:srgbClr val="71FE50"/>
                </a:solidFill>
              </a:rPr>
              <a:t>04. </a:t>
            </a:r>
            <a:r>
              <a:rPr lang="en-US" altLang="ko-KR" dirty="0"/>
              <a:t>C</a:t>
            </a:r>
            <a:r>
              <a:rPr lang="ko-KR" altLang="en-US" dirty="0" err="1"/>
              <a:t>ollision</a:t>
            </a:r>
            <a:endParaRPr lang="en-US" altLang="ko-KR" dirty="0"/>
          </a:p>
          <a:p>
            <a:pPr lvl="0" algn="l">
              <a:defRPr/>
            </a:pPr>
            <a:r>
              <a:rPr lang="en-US" altLang="ko-KR">
                <a:solidFill>
                  <a:srgbClr val="DF2985"/>
                </a:solidFill>
              </a:rPr>
              <a:t>05. </a:t>
            </a:r>
            <a:r>
              <a:rPr lang="en-US" altLang="ko-KR" dirty="0"/>
              <a:t>Trailer</a:t>
            </a:r>
            <a:endParaRPr lang="en-US" altLang="ko-KR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60000" y="6065704"/>
            <a:ext cx="2327311" cy="5622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8319135" y="1164590"/>
            <a:ext cx="581025" cy="286385"/>
          </a:xfrm>
          <a:prstGeom prst="rect">
            <a:avLst/>
          </a:prstGeom>
          <a:solidFill>
            <a:srgbClr val="1ABCE2"/>
          </a:solidFill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107950" tIns="0" rIns="71755" bIns="0" anchor="ctr">
            <a:noAutofit/>
          </a:bodyPr>
          <a:lstStyle/>
          <a:p>
            <a:pPr marL="0" indent="0">
              <a:buFontTx/>
              <a:buNone/>
              <a:defRPr/>
            </a:pPr>
            <a:fld id="{B9320F77-B9A0-41C5-862A-B4B631284C64}" type="slidenum">
              <a:rPr lang="en-US" altLang="en-US" sz="1050" spc="300">
                <a:latin typeface="배달의민족 한나"/>
                <a:ea typeface="배달의민족 한나"/>
                <a:cs typeface="+mn-cs"/>
              </a:rPr>
              <a:pPr marL="0" indent="0">
                <a:buFontTx/>
                <a:buNone/>
                <a:defRPr/>
              </a:pPr>
              <a:t>3</a:t>
            </a:fld>
            <a:endParaRPr lang="en-US" altLang="en-US" sz="1050" spc="300">
              <a:latin typeface="배달의민족 한나"/>
              <a:ea typeface="배달의민족 한나"/>
              <a:cs typeface="+mn-cs"/>
            </a:endParaRPr>
          </a:p>
        </p:txBody>
      </p:sp>
      <p:sp>
        <p:nvSpPr>
          <p:cNvPr id="7" name="제목 6"/>
          <p:cNvSpPr txBox="1">
            <a:spLocks noGrp="1"/>
          </p:cNvSpPr>
          <p:nvPr>
            <p:ph type="title"/>
          </p:nvPr>
        </p:nvSpPr>
        <p:spPr>
          <a:xfrm>
            <a:off x="235584" y="116839"/>
            <a:ext cx="4696416" cy="1152525"/>
          </a:xfrm>
          <a:prstGeom prst="rect">
            <a:avLst/>
          </a:prstGeom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>
              <a:buFontTx/>
              <a:buNone/>
              <a:defRPr/>
            </a:pPr>
            <a:r>
              <a:rPr lang="en-US" altLang="ko-KR" dirty="0">
                <a:latin typeface="배달의민족 한나"/>
                <a:ea typeface="배달의민족 한나"/>
              </a:rPr>
              <a:t>About Game</a:t>
            </a:r>
            <a:endParaRPr lang="ko-KR" altLang="en-US" sz="4800" dirty="0">
              <a:latin typeface="배달의민족 한나"/>
              <a:ea typeface="배달의민족 한나"/>
              <a:cs typeface="+mj-cs"/>
            </a:endParaRPr>
          </a:p>
        </p:txBody>
      </p:sp>
      <p:sp>
        <p:nvSpPr>
          <p:cNvPr id="9" name="텍스트 개체 틀 8"/>
          <p:cNvSpPr txBox="1">
            <a:spLocks noGrp="1"/>
          </p:cNvSpPr>
          <p:nvPr>
            <p:ph type="body" idx="13"/>
          </p:nvPr>
        </p:nvSpPr>
        <p:spPr>
          <a:xfrm>
            <a:off x="4286885" y="1162050"/>
            <a:ext cx="4105274" cy="287655"/>
          </a:xfrm>
          <a:prstGeom prst="plus">
            <a:avLst>
              <a:gd name="adj" fmla="val 25000"/>
            </a:avLst>
          </a:prstGeom>
          <a:solidFill>
            <a:schemeClr val="bg1"/>
          </a:solidFill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179705" tIns="0" rIns="179705" bIns="0" anchor="ctr">
            <a:normAutofit fontScale="92500" lnSpcReduction="10000"/>
          </a:bodyPr>
          <a:lstStyle/>
          <a:p>
            <a:pPr marL="0" indent="0">
              <a:buFontTx/>
              <a:buNone/>
              <a:defRPr/>
            </a:pPr>
            <a:r>
              <a:rPr lang="en-US" altLang="ko-KR" dirty="0">
                <a:latin typeface="배달의민족 한나"/>
                <a:ea typeface="배달의민족 한나"/>
              </a:rPr>
              <a:t>Game Rules</a:t>
            </a:r>
            <a:endParaRPr lang="ko-KR" altLang="en-US" sz="1200" dirty="0">
              <a:latin typeface="배달의민족 한나"/>
              <a:ea typeface="배달의민족 한나"/>
              <a:cs typeface="+mn-cs"/>
            </a:endParaRPr>
          </a:p>
        </p:txBody>
      </p:sp>
      <p:sp>
        <p:nvSpPr>
          <p:cNvPr id="3" name="제목 6">
            <a:extLst>
              <a:ext uri="{FF2B5EF4-FFF2-40B4-BE49-F238E27FC236}">
                <a16:creationId xmlns:a16="http://schemas.microsoft.com/office/drawing/2014/main" id="{71E5FCD0-9C5A-02CF-C821-FA3A9EFABAD1}"/>
              </a:ext>
            </a:extLst>
          </p:cNvPr>
          <p:cNvSpPr txBox="1">
            <a:spLocks/>
          </p:cNvSpPr>
          <p:nvPr/>
        </p:nvSpPr>
        <p:spPr>
          <a:xfrm>
            <a:off x="828000" y="3100099"/>
            <a:ext cx="3176113" cy="1152525"/>
          </a:xfrm>
          <a:prstGeom prst="rect">
            <a:avLst/>
          </a:prstGeom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3500" dirty="0">
                <a:latin typeface="배달의민족 한나"/>
                <a:ea typeface="배달의민족 한나"/>
              </a:rPr>
              <a:t>Super Hexagon</a:t>
            </a:r>
            <a:endParaRPr lang="ko-KR" altLang="en-US" sz="3500" dirty="0">
              <a:latin typeface="배달의민족 한나"/>
              <a:ea typeface="배달의민족 한나"/>
            </a:endParaRPr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5C9099D1-C875-356A-3F19-76D7DAC57366}"/>
              </a:ext>
            </a:extLst>
          </p:cNvPr>
          <p:cNvSpPr txBox="1">
            <a:spLocks/>
          </p:cNvSpPr>
          <p:nvPr/>
        </p:nvSpPr>
        <p:spPr>
          <a:xfrm>
            <a:off x="5902052" y="3068995"/>
            <a:ext cx="2520000" cy="1152525"/>
          </a:xfrm>
          <a:prstGeom prst="rect">
            <a:avLst/>
          </a:prstGeom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3500" dirty="0">
                <a:latin typeface="배달의민족 한나"/>
                <a:ea typeface="배달의민족 한나"/>
              </a:rPr>
              <a:t>Tetris</a:t>
            </a:r>
            <a:endParaRPr lang="ko-KR" altLang="en-US" sz="3500" dirty="0">
              <a:latin typeface="배달의민족 한나"/>
              <a:ea typeface="배달의민족 한나"/>
            </a:endParaRPr>
          </a:p>
        </p:txBody>
      </p:sp>
      <p:sp>
        <p:nvSpPr>
          <p:cNvPr id="5" name="제목 6">
            <a:extLst>
              <a:ext uri="{FF2B5EF4-FFF2-40B4-BE49-F238E27FC236}">
                <a16:creationId xmlns:a16="http://schemas.microsoft.com/office/drawing/2014/main" id="{C075367B-EA36-BF3A-9DA5-FB350EA7660B}"/>
              </a:ext>
            </a:extLst>
          </p:cNvPr>
          <p:cNvSpPr txBox="1">
            <a:spLocks/>
          </p:cNvSpPr>
          <p:nvPr/>
        </p:nvSpPr>
        <p:spPr>
          <a:xfrm>
            <a:off x="3564000" y="3084547"/>
            <a:ext cx="2520000" cy="1152525"/>
          </a:xfrm>
          <a:prstGeom prst="rect">
            <a:avLst/>
          </a:prstGeom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dirty="0">
                <a:latin typeface="배달의민족 한나"/>
                <a:ea typeface="배달의민족 한나"/>
              </a:rPr>
              <a:t>+</a:t>
            </a:r>
            <a:endParaRPr lang="ko-KR" altLang="en-US" dirty="0">
              <a:latin typeface="배달의민족 한나"/>
              <a:ea typeface="배달의민족 한나"/>
            </a:endParaRPr>
          </a:p>
        </p:txBody>
      </p:sp>
      <p:sp>
        <p:nvSpPr>
          <p:cNvPr id="6" name="제목 6">
            <a:extLst>
              <a:ext uri="{FF2B5EF4-FFF2-40B4-BE49-F238E27FC236}">
                <a16:creationId xmlns:a16="http://schemas.microsoft.com/office/drawing/2014/main" id="{F82AA8D0-A37A-E46C-8F65-FA2C5995B3BE}"/>
              </a:ext>
            </a:extLst>
          </p:cNvPr>
          <p:cNvSpPr txBox="1">
            <a:spLocks/>
          </p:cNvSpPr>
          <p:nvPr/>
        </p:nvSpPr>
        <p:spPr>
          <a:xfrm>
            <a:off x="4152522" y="5588636"/>
            <a:ext cx="4374000" cy="1152525"/>
          </a:xfrm>
          <a:prstGeom prst="rect">
            <a:avLst/>
          </a:prstGeom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1400" dirty="0">
                <a:solidFill>
                  <a:srgbClr val="FFFF00"/>
                </a:solidFill>
                <a:latin typeface="배달의민족 한나"/>
                <a:ea typeface="배달의민족 한나"/>
              </a:rPr>
              <a:t>Team logo is ai generated,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FFFF00"/>
                </a:solidFill>
                <a:latin typeface="배달의민족 한나"/>
                <a:ea typeface="배달의민족 한나"/>
              </a:rPr>
              <a:t>In game, all lines and shapes are not </a:t>
            </a:r>
            <a:endParaRPr lang="ko-KR" altLang="en-US" sz="1400" dirty="0">
              <a:solidFill>
                <a:srgbClr val="FFFF00"/>
              </a:solidFill>
              <a:latin typeface="배달의민족 한나"/>
              <a:ea typeface="배달의민족 한나"/>
            </a:endParaRPr>
          </a:p>
        </p:txBody>
      </p:sp>
    </p:spTree>
    <p:extLst>
      <p:ext uri="{BB962C8B-B14F-4D97-AF65-F5344CB8AC3E}">
        <p14:creationId xmlns:p14="http://schemas.microsoft.com/office/powerpoint/2010/main" val="190081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도형 49"/>
          <p:cNvSpPr/>
          <p:nvPr/>
        </p:nvSpPr>
        <p:spPr>
          <a:xfrm>
            <a:off x="264795" y="1563370"/>
            <a:ext cx="8630920" cy="50920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319135" y="1164590"/>
            <a:ext cx="581025" cy="286385"/>
          </a:xfrm>
        </p:spPr>
        <p:txBody>
          <a:bodyPr/>
          <a:lstStyle/>
          <a:p>
            <a:pPr lvl="0">
              <a:defRPr/>
            </a:pPr>
            <a:fld id="{65F3B4B6-8735-410C-A595-1695EF3E2408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35584" y="116839"/>
            <a:ext cx="2956560" cy="1152525"/>
          </a:xfrm>
        </p:spPr>
        <p:txBody>
          <a:bodyPr vert="horz" wrap="square" lIns="0" tIns="0" rIns="0" bIns="0" anchor="ctr">
            <a:noAutofit/>
          </a:bodyPr>
          <a:lstStyle/>
          <a:p>
            <a:pPr marL="0" indent="0">
              <a:buFontTx/>
              <a:buNone/>
              <a:defRPr/>
            </a:pPr>
            <a:r>
              <a:rPr lang="en-US" altLang="ko-KR"/>
              <a:t>Hexagon</a:t>
            </a:r>
            <a:br>
              <a:rPr lang="en-US" altLang="ko-KR"/>
            </a:br>
            <a:r>
              <a:rPr lang="en-US" altLang="ko-KR"/>
              <a:t>formula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4286885" y="1162050"/>
            <a:ext cx="4105274" cy="287655"/>
          </a:xfrm>
        </p:spPr>
        <p:txBody>
          <a:bodyPr vert="horz" wrap="square" lIns="179705" tIns="0" rIns="179705" bIns="0" anchor="ctr">
            <a:normAutofit fontScale="92500" lnSpcReduction="10000"/>
          </a:bodyPr>
          <a:lstStyle/>
          <a:p>
            <a:pPr marL="0" indent="0">
              <a:buFontTx/>
              <a:buNone/>
              <a:defRPr/>
            </a:pPr>
            <a:r>
              <a:rPr lang="en-US" altLang="ko-KR"/>
              <a:t>Calculate formula is very hard</a:t>
            </a:r>
            <a:endParaRPr lang="ko-KR" altLang="en-US"/>
          </a:p>
        </p:txBody>
      </p:sp>
      <p:pic>
        <p:nvPicPr>
          <p:cNvPr id="10" name="그림 22" descr="/temp/fImage225121807588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62860" y="2103120"/>
            <a:ext cx="4023360" cy="4018915"/>
          </a:xfrm>
          <a:prstGeom prst="rect">
            <a:avLst/>
          </a:prstGeom>
          <a:noFill/>
        </p:spPr>
      </p:pic>
      <p:cxnSp>
        <p:nvCxnSpPr>
          <p:cNvPr id="11" name="도형 24"/>
          <p:cNvCxnSpPr>
            <a:stCxn id="10" idx="1"/>
            <a:endCxn id="10" idx="3"/>
          </p:cNvCxnSpPr>
          <p:nvPr/>
        </p:nvCxnSpPr>
        <p:spPr>
          <a:xfrm>
            <a:off x="2562860" y="4112259"/>
            <a:ext cx="4023360" cy="635"/>
          </a:xfrm>
          <a:prstGeom prst="line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25"/>
          <p:cNvCxnSpPr/>
          <p:nvPr/>
        </p:nvCxnSpPr>
        <p:spPr>
          <a:xfrm flipH="1">
            <a:off x="3588385" y="2378710"/>
            <a:ext cx="1975485" cy="3455035"/>
          </a:xfrm>
          <a:prstGeom prst="line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26"/>
          <p:cNvCxnSpPr/>
          <p:nvPr/>
        </p:nvCxnSpPr>
        <p:spPr>
          <a:xfrm>
            <a:off x="3597275" y="2398395"/>
            <a:ext cx="1986915" cy="3439160"/>
          </a:xfrm>
          <a:prstGeom prst="line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34"/>
          <p:cNvSpPr/>
          <p:nvPr/>
        </p:nvSpPr>
        <p:spPr>
          <a:xfrm>
            <a:off x="4531360" y="4030345"/>
            <a:ext cx="79375" cy="79375"/>
          </a:xfrm>
          <a:prstGeom prst="ellipse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15" name="도형 38"/>
          <p:cNvSpPr/>
          <p:nvPr/>
        </p:nvSpPr>
        <p:spPr>
          <a:xfrm>
            <a:off x="5517515" y="2332990"/>
            <a:ext cx="79375" cy="79375"/>
          </a:xfrm>
          <a:prstGeom prst="ellipse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16" name="텍스트 상자 41"/>
          <p:cNvSpPr txBox="1"/>
          <p:nvPr/>
        </p:nvSpPr>
        <p:spPr>
          <a:xfrm>
            <a:off x="569595" y="1690370"/>
            <a:ext cx="5554980" cy="370205"/>
          </a:xfrm>
          <a:prstGeom prst="rect">
            <a:avLst/>
          </a:prstGeom>
          <a:noFill/>
          <a:ln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sz="1800">
                <a:latin typeface="맑은 고딕"/>
                <a:ea typeface="맑은 고딕"/>
              </a:rPr>
              <a:t>x + r * cos(radian(60 * i)) , y + r * sin(radian(60 * i)) 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17" name="텍스트 상자 42"/>
          <p:cNvSpPr txBox="1"/>
          <p:nvPr/>
        </p:nvSpPr>
        <p:spPr>
          <a:xfrm>
            <a:off x="4780280" y="3580765"/>
            <a:ext cx="636270" cy="370205"/>
          </a:xfrm>
          <a:prstGeom prst="rect">
            <a:avLst/>
          </a:prstGeom>
          <a:noFill/>
          <a:ln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sz="1800">
                <a:latin typeface="맑은 고딕"/>
                <a:ea typeface="맑은 고딕"/>
              </a:rPr>
              <a:t>(x, y)</a:t>
            </a:r>
            <a:endParaRPr lang="ko-KR" altLang="en-US" sz="1800">
              <a:latin typeface="맑은 고딕"/>
              <a:ea typeface="맑은 고딕"/>
            </a:endParaRPr>
          </a:p>
        </p:txBody>
      </p:sp>
      <p:cxnSp>
        <p:nvCxnSpPr>
          <p:cNvPr id="18" name="도형 43"/>
          <p:cNvCxnSpPr>
            <a:endCxn id="14" idx="7"/>
          </p:cNvCxnSpPr>
          <p:nvPr/>
        </p:nvCxnSpPr>
        <p:spPr>
          <a:xfrm rot="10800000" flipV="1">
            <a:off x="4598670" y="3892550"/>
            <a:ext cx="238125" cy="149860"/>
          </a:xfrm>
          <a:prstGeom prst="bentConnector3">
            <a:avLst>
              <a:gd name="adj1" fmla="val 49977"/>
            </a:avLst>
          </a:prstGeom>
          <a:ln w="6350" cap="flat" cmpd="sng"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48"/>
          <p:cNvSpPr/>
          <p:nvPr/>
        </p:nvSpPr>
        <p:spPr>
          <a:xfrm>
            <a:off x="6522720" y="4065905"/>
            <a:ext cx="79375" cy="79375"/>
          </a:xfrm>
          <a:prstGeom prst="ellipse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21" name="텍스트 상자 51"/>
          <p:cNvSpPr txBox="1"/>
          <p:nvPr/>
        </p:nvSpPr>
        <p:spPr>
          <a:xfrm>
            <a:off x="5435600" y="4350385"/>
            <a:ext cx="314960" cy="370205"/>
          </a:xfrm>
          <a:prstGeom prst="rect">
            <a:avLst/>
          </a:prstGeom>
          <a:noFill/>
          <a:ln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sz="1800">
                <a:latin typeface="맑은 고딕"/>
                <a:ea typeface="맑은 고딕"/>
              </a:rPr>
              <a:t>r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22" name="도형 57"/>
          <p:cNvSpPr/>
          <p:nvPr/>
        </p:nvSpPr>
        <p:spPr>
          <a:xfrm>
            <a:off x="4570730" y="4069715"/>
            <a:ext cx="2025650" cy="384175"/>
          </a:xfrm>
          <a:custGeom>
            <a:avLst/>
            <a:gdLst>
              <a:gd name="TX0" fmla="*/ 0 w 4258"/>
              <a:gd name="TY0" fmla="*/ 0 h 605"/>
              <a:gd name="TX1" fmla="*/ 1919 w 4258"/>
              <a:gd name="TY1" fmla="*/ 588 h 605"/>
              <a:gd name="TX2" fmla="*/ 3916 w 4258"/>
              <a:gd name="TY2" fmla="*/ 77 h 605"/>
              <a:gd name="TX3" fmla="*/ 3916 w 4258"/>
              <a:gd name="TY3" fmla="*/ 77 h 60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4258" h="605">
                <a:moveTo>
                  <a:pt x="0" y="0"/>
                </a:moveTo>
                <a:cubicBezTo>
                  <a:pt x="619" y="279"/>
                  <a:pt x="1254" y="573"/>
                  <a:pt x="1919" y="588"/>
                </a:cubicBezTo>
                <a:cubicBezTo>
                  <a:pt x="2585" y="604"/>
                  <a:pt x="3576" y="155"/>
                  <a:pt x="3916" y="77"/>
                </a:cubicBezTo>
                <a:cubicBezTo>
                  <a:pt x="4257" y="0"/>
                  <a:pt x="4086" y="31"/>
                  <a:pt x="3916" y="77"/>
                </a:cubicBezTo>
              </a:path>
            </a:pathLst>
          </a:custGeom>
          <a:ln w="9525" cap="flat" cmpd="sng">
            <a:solidFill>
              <a:schemeClr val="accent1">
                <a:shade val="50000"/>
                <a:alpha val="100000"/>
              </a:schemeClr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cxnSp>
        <p:nvCxnSpPr>
          <p:cNvPr id="23" name="도형 60"/>
          <p:cNvCxnSpPr>
            <a:stCxn id="16" idx="3"/>
            <a:endCxn id="15" idx="6"/>
          </p:cNvCxnSpPr>
          <p:nvPr/>
        </p:nvCxnSpPr>
        <p:spPr>
          <a:xfrm flipH="1">
            <a:off x="5596255" y="2014854"/>
            <a:ext cx="528320" cy="358140"/>
          </a:xfrm>
          <a:prstGeom prst="curvedConnector3">
            <a:avLst>
              <a:gd name="adj1" fmla="val -48125"/>
            </a:avLst>
          </a:prstGeom>
          <a:ln w="6350" cap="flat" cmpd="sng"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상자 62"/>
          <p:cNvSpPr txBox="1"/>
          <p:nvPr/>
        </p:nvSpPr>
        <p:spPr>
          <a:xfrm>
            <a:off x="6831330" y="2546350"/>
            <a:ext cx="1249045" cy="647065"/>
          </a:xfrm>
          <a:prstGeom prst="rect">
            <a:avLst/>
          </a:prstGeom>
          <a:noFill/>
          <a:ln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sz="1800">
                <a:latin typeface="맑은 고딕"/>
                <a:ea typeface="맑은 고딕"/>
              </a:rPr>
              <a:t>“i” is for caculation</a:t>
            </a:r>
            <a:endParaRPr lang="ko-KR" altLang="en-US" sz="1800">
              <a:latin typeface="맑은 고딕"/>
              <a:ea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8319135" y="1164590"/>
            <a:ext cx="581025" cy="286385"/>
          </a:xfrm>
          <a:prstGeom prst="rect">
            <a:avLst/>
          </a:prstGeom>
          <a:solidFill>
            <a:srgbClr val="1ABCE2"/>
          </a:solidFill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107950" tIns="0" rIns="71755" bIns="0" anchor="ctr">
            <a:noAutofit/>
          </a:bodyPr>
          <a:lstStyle/>
          <a:p>
            <a:pPr marL="0" indent="0">
              <a:buFontTx/>
              <a:buNone/>
              <a:defRPr/>
            </a:pPr>
            <a:fld id="{B9320F77-B9A0-41C5-862A-B4B631284C64}" type="slidenum">
              <a:rPr lang="en-US" altLang="en-US" sz="1050" spc="300">
                <a:latin typeface="배달의민족 한나"/>
                <a:ea typeface="배달의민족 한나"/>
                <a:cs typeface="+mn-cs"/>
              </a:rPr>
              <a:pPr marL="0" indent="0">
                <a:buFontTx/>
                <a:buNone/>
                <a:defRPr/>
              </a:pPr>
              <a:t>5</a:t>
            </a:fld>
            <a:endParaRPr lang="en-US" altLang="en-US" sz="1050" spc="300">
              <a:latin typeface="배달의민족 한나"/>
              <a:ea typeface="배달의민족 한나"/>
              <a:cs typeface="+mn-cs"/>
            </a:endParaRPr>
          </a:p>
        </p:txBody>
      </p:sp>
      <p:sp>
        <p:nvSpPr>
          <p:cNvPr id="7" name="제목 6"/>
          <p:cNvSpPr txBox="1">
            <a:spLocks noGrp="1"/>
          </p:cNvSpPr>
          <p:nvPr>
            <p:ph type="title"/>
          </p:nvPr>
        </p:nvSpPr>
        <p:spPr>
          <a:xfrm>
            <a:off x="235584" y="116839"/>
            <a:ext cx="2956560" cy="1152525"/>
          </a:xfrm>
          <a:prstGeom prst="rect">
            <a:avLst/>
          </a:prstGeom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>
              <a:buFontTx/>
              <a:buNone/>
              <a:defRPr/>
            </a:pPr>
            <a:r>
              <a:rPr lang="en-US" altLang="ko-KR" sz="4800" spc="300">
                <a:latin typeface="배달의민족 한나"/>
                <a:ea typeface="배달의민족 한나"/>
                <a:cs typeface="+mj-cs"/>
              </a:rPr>
              <a:t>Hexagon</a:t>
            </a:r>
            <a:br>
              <a:rPr lang="en-US" altLang="ko-KR" sz="4800" spc="300">
                <a:latin typeface="배달의민족 한나"/>
                <a:ea typeface="배달의민족 한나"/>
                <a:cs typeface="+mj-cs"/>
              </a:rPr>
            </a:br>
            <a:r>
              <a:rPr lang="en-US" altLang="ko-KR" sz="4800" spc="300">
                <a:latin typeface="배달의민족 한나"/>
                <a:ea typeface="배달의민족 한나"/>
                <a:cs typeface="+mj-cs"/>
              </a:rPr>
              <a:t>rotate</a:t>
            </a:r>
            <a:endParaRPr lang="ko-KR" altLang="en-US" sz="4800">
              <a:latin typeface="배달의민족 한나"/>
              <a:ea typeface="배달의민족 한나"/>
              <a:cs typeface="+mj-cs"/>
            </a:endParaRPr>
          </a:p>
        </p:txBody>
      </p:sp>
      <p:sp>
        <p:nvSpPr>
          <p:cNvPr id="9" name="텍스트 개체 틀 8"/>
          <p:cNvSpPr txBox="1">
            <a:spLocks noGrp="1"/>
          </p:cNvSpPr>
          <p:nvPr>
            <p:ph type="body" idx="13"/>
          </p:nvPr>
        </p:nvSpPr>
        <p:spPr>
          <a:xfrm>
            <a:off x="4286885" y="1162050"/>
            <a:ext cx="4105274" cy="287655"/>
          </a:xfrm>
          <a:prstGeom prst="plus">
            <a:avLst>
              <a:gd name="adj" fmla="val 25000"/>
            </a:avLst>
          </a:prstGeom>
          <a:solidFill>
            <a:schemeClr val="bg1"/>
          </a:solidFill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179705" tIns="0" rIns="179705" bIns="0" anchor="ctr">
            <a:normAutofit fontScale="92500" lnSpcReduction="10000"/>
          </a:bodyPr>
          <a:lstStyle/>
          <a:p>
            <a:pPr marL="0" indent="0">
              <a:buFontTx/>
              <a:buNone/>
              <a:defRPr/>
            </a:pPr>
            <a:r>
              <a:rPr lang="en-US" altLang="ko-KR" sz="1200" spc="300">
                <a:latin typeface="배달의민족 한나"/>
                <a:ea typeface="배달의민족 한나"/>
                <a:cs typeface="+mn-cs"/>
              </a:rPr>
              <a:t>Everything is rotate together</a:t>
            </a:r>
            <a:endParaRPr lang="ko-KR" altLang="en-US" sz="1200">
              <a:latin typeface="배달의민족 한나"/>
              <a:ea typeface="배달의민족 한나"/>
              <a:cs typeface="+mn-cs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48000" y="1796625"/>
            <a:ext cx="4583999" cy="4512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5F3B4B6-8735-410C-A595-1695EF3E2408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</a:t>
            </a:r>
            <a:r>
              <a:rPr lang="ko-KR" altLang="en-US"/>
              <a:t>ollision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74350" y="1629000"/>
            <a:ext cx="8595300" cy="4969074"/>
          </a:xfrm>
        </p:spPr>
        <p:txBody>
          <a:bodyPr/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</a:rPr>
              <a:t>Character and Wall colision Check!!!</a:t>
            </a:r>
          </a:p>
        </p:txBody>
      </p:sp>
      <p:sp>
        <p:nvSpPr>
          <p:cNvPr id="11" name="양쪽 대괄호 10"/>
          <p:cNvSpPr/>
          <p:nvPr/>
        </p:nvSpPr>
        <p:spPr>
          <a:xfrm>
            <a:off x="540000" y="5301000"/>
            <a:ext cx="2880000" cy="1152000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Game Play</a:t>
            </a:r>
            <a:r>
              <a:rPr lang="en-US" altLang="ko-KR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520625" y="5195100"/>
            <a:ext cx="99000" cy="99000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6000" y="1776150"/>
            <a:ext cx="2429830" cy="33057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92000" y="1779875"/>
            <a:ext cx="3340426" cy="3298249"/>
          </a:xfrm>
          <a:prstGeom prst="rect">
            <a:avLst/>
          </a:prstGeom>
        </p:spPr>
      </p:pic>
      <p:sp>
        <p:nvSpPr>
          <p:cNvPr id="15" name="양쪽 대괄호 10"/>
          <p:cNvSpPr/>
          <p:nvPr/>
        </p:nvSpPr>
        <p:spPr>
          <a:xfrm>
            <a:off x="5580000" y="5301000"/>
            <a:ext cx="2883750" cy="1152000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Collision Area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ex_Ris Trailer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770699" y="1701000"/>
            <a:ext cx="7833300" cy="44062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alpha val="0"/>
              </a:schemeClr>
            </a:solidFill>
            <a:prstDash val="solid"/>
            <a:round/>
            <a:headEnd w="med" len="med"/>
            <a:tailEnd w="med" len="med"/>
          </a:ln>
        </p:spPr>
      </p:pic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5F3B4B6-8735-410C-A595-1695EF3E2408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Trailer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6" name="텍스트 개체 틀 32"/>
          <p:cNvSpPr>
            <a:spLocks noGrp="1"/>
          </p:cNvSpPr>
          <p:nvPr>
            <p:ph type="body" sz="quarter" idx="13" hasCustomPrompt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/>
              <a:t>Hex_Ris Trailer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7005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5F3B4B6-8735-410C-A595-1695EF3E2408}" type="slidenum">
              <a:rPr lang="en-US" altLang="en-US"/>
              <a:pPr lvl="0">
                <a:defRPr/>
              </a:pPr>
              <a:t>8</a:t>
            </a:fld>
            <a:endParaRPr lang="en-US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74350" y="1629000"/>
            <a:ext cx="8595300" cy="4969074"/>
          </a:xfrm>
        </p:spPr>
        <p:txBody>
          <a:bodyPr/>
          <a:lstStyle/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520625" y="5195100"/>
            <a:ext cx="99000" cy="99000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8DE93AC-9584-96CD-E53A-9C63CC17230B}"/>
              </a:ext>
            </a:extLst>
          </p:cNvPr>
          <p:cNvSpPr txBox="1">
            <a:spLocks/>
          </p:cNvSpPr>
          <p:nvPr/>
        </p:nvSpPr>
        <p:spPr>
          <a:xfrm>
            <a:off x="1980000" y="1739096"/>
            <a:ext cx="5417250" cy="115200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dirty="0"/>
              <a:t>Special Thanks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2DE2C8A9-0A13-D36C-6962-FA39B497FAAC}"/>
              </a:ext>
            </a:extLst>
          </p:cNvPr>
          <p:cNvSpPr txBox="1">
            <a:spLocks/>
          </p:cNvSpPr>
          <p:nvPr/>
        </p:nvSpPr>
        <p:spPr>
          <a:xfrm>
            <a:off x="3978000" y="3112691"/>
            <a:ext cx="1421250" cy="115200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dirty="0"/>
              <a:t>Jose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55A78E7-9177-2F6A-194B-51FBDB14095E}"/>
              </a:ext>
            </a:extLst>
          </p:cNvPr>
          <p:cNvSpPr txBox="1">
            <a:spLocks/>
          </p:cNvSpPr>
          <p:nvPr/>
        </p:nvSpPr>
        <p:spPr>
          <a:xfrm>
            <a:off x="3230625" y="4188331"/>
            <a:ext cx="2916000" cy="115200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dirty="0" err="1"/>
              <a:t>Minjeong</a:t>
            </a:r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6948D802-AFDF-64E5-1B84-2071B8B144AC}"/>
              </a:ext>
            </a:extLst>
          </p:cNvPr>
          <p:cNvSpPr txBox="1">
            <a:spLocks/>
          </p:cNvSpPr>
          <p:nvPr/>
        </p:nvSpPr>
        <p:spPr>
          <a:xfrm>
            <a:off x="3350191" y="5335277"/>
            <a:ext cx="2676868" cy="115200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dirty="0" err="1"/>
              <a:t>Jihoon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94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800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배달의민족 한나"/>
        <a:ea typeface="배달의민족 한나"/>
        <a:cs typeface=""/>
      </a:majorFont>
      <a:minorFont>
        <a:latin typeface="배달의민족 한나"/>
        <a:ea typeface="배달의민족 한나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142</Words>
  <Application>Microsoft Office PowerPoint</Application>
  <PresentationFormat>화면 슬라이드 쇼(4:3)</PresentationFormat>
  <Paragraphs>56</Paragraphs>
  <Slides>9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배달의민족 한나</vt:lpstr>
      <vt:lpstr>Arial</vt:lpstr>
      <vt:lpstr>Office 테마</vt:lpstr>
      <vt:lpstr>PowerPoint 프레젠테이션</vt:lpstr>
      <vt:lpstr>PowerPoint 프레젠테이션</vt:lpstr>
      <vt:lpstr>About Game</vt:lpstr>
      <vt:lpstr>Hexagon formula</vt:lpstr>
      <vt:lpstr>Hexagon rotate</vt:lpstr>
      <vt:lpstr>Collision</vt:lpstr>
      <vt:lpstr>Trailer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백무송</cp:lastModifiedBy>
  <cp:revision>93</cp:revision>
  <dcterms:created xsi:type="dcterms:W3CDTF">2015-06-25T00:21:41Z</dcterms:created>
  <dcterms:modified xsi:type="dcterms:W3CDTF">2024-06-25T00:59:51Z</dcterms:modified>
  <cp:version/>
</cp:coreProperties>
</file>