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200"/>
    <a:srgbClr val="FFD966"/>
    <a:srgbClr val="EA8B00"/>
    <a:srgbClr val="D02800"/>
    <a:srgbClr val="4C00BC"/>
    <a:srgbClr val="9D2776"/>
    <a:srgbClr val="6600FF"/>
    <a:srgbClr val="CC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>
        <p:scale>
          <a:sx n="100" d="100"/>
          <a:sy n="100" d="100"/>
        </p:scale>
        <p:origin x="9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  <pc:docChg chg="undo modSld">
      <pc:chgData name="唐 崇斌 Edwin" userId="769f27267cb83406" providerId="LiveId" clId="{E617D026-79CF-48FE-9ADB-8F2AB4071CCD}" dt="2020-02-26T22:20:34.135" v="189" actId="14100"/>
      <pc:docMkLst>
        <pc:docMk/>
      </pc:docMkLst>
      <pc:sldChg chg="delSp modSp">
        <pc:chgData name="唐 崇斌 Edwin" userId="769f27267cb83406" providerId="LiveId" clId="{E617D026-79CF-48FE-9ADB-8F2AB4071CCD}" dt="2020-02-26T22:20:34.135" v="189" actId="14100"/>
        <pc:sldMkLst>
          <pc:docMk/>
          <pc:sldMk cId="2087716266" sldId="258"/>
        </pc:sldMkLst>
        <pc:spChg chg="mod topLvl">
          <ac:chgData name="唐 崇斌 Edwin" userId="769f27267cb83406" providerId="LiveId" clId="{E617D026-79CF-48FE-9ADB-8F2AB4071CCD}" dt="2020-02-26T22:17:52.564" v="152" actId="12788"/>
          <ac:spMkLst>
            <pc:docMk/>
            <pc:sldMk cId="2087716266" sldId="258"/>
            <ac:spMk id="12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8:04.031" v="154" actId="12788"/>
          <ac:spMkLst>
            <pc:docMk/>
            <pc:sldMk cId="2087716266" sldId="258"/>
            <ac:spMk id="47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47.645" v="151" actId="12788"/>
          <ac:spMkLst>
            <pc:docMk/>
            <pc:sldMk cId="2087716266" sldId="258"/>
            <ac:spMk id="57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36.242" v="149" actId="12788"/>
          <ac:spMkLst>
            <pc:docMk/>
            <pc:sldMk cId="2087716266" sldId="258"/>
            <ac:spMk id="7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48.921" v="163" actId="1036"/>
          <ac:spMkLst>
            <pc:docMk/>
            <pc:sldMk cId="2087716266" sldId="258"/>
            <ac:spMk id="7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15.125" v="155" actId="12789"/>
          <ac:spMkLst>
            <pc:docMk/>
            <pc:sldMk cId="2087716266" sldId="258"/>
            <ac:spMk id="8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4.806" v="158" actId="1038"/>
          <ac:spMkLst>
            <pc:docMk/>
            <pc:sldMk cId="2087716266" sldId="258"/>
            <ac:spMk id="95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41.518" v="150" actId="12788"/>
          <ac:spMkLst>
            <pc:docMk/>
            <pc:sldMk cId="2087716266" sldId="258"/>
            <ac:spMk id="9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7.259" v="159" actId="1037"/>
          <ac:spMkLst>
            <pc:docMk/>
            <pc:sldMk cId="2087716266" sldId="258"/>
            <ac:spMk id="10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57.936" v="153" actId="12788"/>
          <ac:spMkLst>
            <pc:docMk/>
            <pc:sldMk cId="2087716266" sldId="258"/>
            <ac:spMk id="12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27.120" v="142"/>
          <ac:spMkLst>
            <pc:docMk/>
            <pc:sldMk cId="2087716266" sldId="258"/>
            <ac:spMk id="14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06.800" v="134"/>
          <ac:spMkLst>
            <pc:docMk/>
            <pc:sldMk cId="2087716266" sldId="258"/>
            <ac:spMk id="14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5:39.933" v="108"/>
          <ac:spMkLst>
            <pc:docMk/>
            <pc:sldMk cId="2087716266" sldId="258"/>
            <ac:spMk id="14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22.402" v="164" actId="12789"/>
          <ac:spMkLst>
            <pc:docMk/>
            <pc:sldMk cId="2087716266" sldId="258"/>
            <ac:spMk id="14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34.135" v="189" actId="14100"/>
          <ac:spMkLst>
            <pc:docMk/>
            <pc:sldMk cId="2087716266" sldId="258"/>
            <ac:spMk id="149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32.841" v="160" actId="1035"/>
          <ac:spMkLst>
            <pc:docMk/>
            <pc:sldMk cId="2087716266" sldId="258"/>
            <ac:spMk id="242" creationId="{00000000-0000-0000-0000-000000000000}"/>
          </ac:spMkLst>
        </pc:spChg>
        <pc:grpChg chg="del">
          <ac:chgData name="唐 崇斌 Edwin" userId="769f27267cb83406" providerId="LiveId" clId="{E617D026-79CF-48FE-9ADB-8F2AB4071CCD}" dt="2020-02-26T22:17:00.468" v="146" actId="165"/>
          <ac:grpSpMkLst>
            <pc:docMk/>
            <pc:sldMk cId="2087716266" sldId="258"/>
            <ac:grpSpMk id="5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3.060" v="143" actId="165"/>
          <ac:grpSpMkLst>
            <pc:docMk/>
            <pc:sldMk cId="2087716266" sldId="258"/>
            <ac:grpSpMk id="9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41.518" v="150" actId="12788"/>
          <ac:grpSpMkLst>
            <pc:docMk/>
            <pc:sldMk cId="2087716266" sldId="258"/>
            <ac:grpSpMk id="22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7:57.936" v="153" actId="12788"/>
          <ac:grpSpMkLst>
            <pc:docMk/>
            <pc:sldMk cId="2087716266" sldId="258"/>
            <ac:grpSpMk id="29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9.505" v="145" actId="165"/>
          <ac:grpSpMkLst>
            <pc:docMk/>
            <pc:sldMk cId="2087716266" sldId="258"/>
            <ac:grpSpMk id="34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6.590" v="144" actId="165"/>
          <ac:grpSpMkLst>
            <pc:docMk/>
            <pc:sldMk cId="2087716266" sldId="258"/>
            <ac:grpSpMk id="7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36.242" v="149" actId="12788"/>
          <ac:grpSpMkLst>
            <pc:docMk/>
            <pc:sldMk cId="2087716266" sldId="258"/>
            <ac:grpSpMk id="76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8:43.895" v="162" actId="12788"/>
          <ac:grpSpMkLst>
            <pc:docMk/>
            <pc:sldMk cId="2087716266" sldId="258"/>
            <ac:grpSpMk id="85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20:34.135" v="189" actId="14100"/>
          <ac:grpSpMkLst>
            <pc:docMk/>
            <pc:sldMk cId="2087716266" sldId="258"/>
            <ac:grpSpMk id="13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8:04.031" v="154" actId="12788"/>
          <ac:grpSpMkLst>
            <pc:docMk/>
            <pc:sldMk cId="2087716266" sldId="258"/>
            <ac:grpSpMk id="198" creationId="{00000000-0000-0000-0000-000000000000}"/>
          </ac:grpSpMkLst>
        </pc:grpChg>
        <pc:picChg chg="mod topLvl">
          <ac:chgData name="唐 崇斌 Edwin" userId="769f27267cb83406" providerId="LiveId" clId="{E617D026-79CF-48FE-9ADB-8F2AB4071CCD}" dt="2020-02-26T22:17:52.564" v="152" actId="12788"/>
          <ac:picMkLst>
            <pc:docMk/>
            <pc:sldMk cId="2087716266" sldId="258"/>
            <ac:picMk id="13" creationId="{00000000-0000-0000-0000-000000000000}"/>
          </ac:picMkLst>
        </pc:picChg>
        <pc:picChg chg="mod">
          <ac:chgData name="唐 崇斌 Edwin" userId="769f27267cb83406" providerId="LiveId" clId="{E617D026-79CF-48FE-9ADB-8F2AB4071CCD}" dt="2020-02-26T22:17:47.645" v="151" actId="12788"/>
          <ac:picMkLst>
            <pc:docMk/>
            <pc:sldMk cId="2087716266" sldId="258"/>
            <ac:picMk id="59" creationId="{00000000-0000-0000-0000-000000000000}"/>
          </ac:picMkLst>
        </pc:picChg>
        <pc:cxnChg chg="mod">
          <ac:chgData name="唐 崇斌 Edwin" userId="769f27267cb83406" providerId="LiveId" clId="{E617D026-79CF-48FE-9ADB-8F2AB4071CCD}" dt="2020-02-26T22:18:43.895" v="162" actId="12788"/>
          <ac:cxnSpMkLst>
            <pc:docMk/>
            <pc:sldMk cId="2087716266" sldId="258"/>
            <ac:cxnSpMk id="97" creationId="{00000000-0000-0000-0000-000000000000}"/>
          </ac:cxnSpMkLst>
        </pc:cxnChg>
      </pc:sldChg>
    </pc:docChg>
  </pc:docChgLst>
  <pc:docChgLst>
    <pc:chgData name="唐 崇斌 Edwin" userId="769f27267cb83406" providerId="LiveId" clId="{5950B5EE-091A-4B6E-A0E4-F7E0BA907422}"/>
    <pc:docChg chg="undo redo custSel addSld modSld">
      <pc:chgData name="唐 崇斌 Edwin" userId="769f27267cb83406" providerId="LiveId" clId="{5950B5EE-091A-4B6E-A0E4-F7E0BA907422}" dt="2020-03-23T17:57:09.864" v="3806" actId="12788"/>
      <pc:docMkLst>
        <pc:docMk/>
      </pc:docMkLst>
      <pc:sldChg chg="modSp">
        <pc:chgData name="唐 崇斌 Edwin" userId="769f27267cb83406" providerId="LiveId" clId="{5950B5EE-091A-4B6E-A0E4-F7E0BA907422}" dt="2020-03-22T12:05:31.572" v="13" actId="1037"/>
        <pc:sldMkLst>
          <pc:docMk/>
          <pc:sldMk cId="3037902655" sldId="260"/>
        </pc:sldMkLst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142" creationId="{E25BAEBA-8F45-435A-8A3B-A30C6BD1F3BD}"/>
          </ac:spMkLst>
        </pc:spChg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239" creationId="{4E37F4D6-9BB4-4403-87A1-0C16A9CFBBEE}"/>
          </ac:spMkLst>
        </pc:spChg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263" creationId="{9551EA7C-FBF4-4C68-8154-6FCCD380781B}"/>
          </ac:spMkLst>
        </pc:s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31" creationId="{C7FDC3FD-7734-4E55-9520-79D89EF89009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42" creationId="{E410AC92-0266-425F-AA8C-C0DC5DEF4637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56" creationId="{4F1B97B5-3C15-40A8-95C1-5FBA6BD58F3F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72" creationId="{6F3CCEA5-30ED-40BF-97F4-436C24FFAEBA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76" creationId="{71CDEE4F-77A8-48A3-B813-12F904CF7203}"/>
          </ac:grpSpMkLst>
        </pc:grpChg>
        <pc:picChg chg="mod">
          <ac:chgData name="唐 崇斌 Edwin" userId="769f27267cb83406" providerId="LiveId" clId="{5950B5EE-091A-4B6E-A0E4-F7E0BA907422}" dt="2020-03-22T12:05:31.572" v="13" actId="1037"/>
          <ac:picMkLst>
            <pc:docMk/>
            <pc:sldMk cId="3037902655" sldId="260"/>
            <ac:picMk id="237" creationId="{CCC36057-6DAE-4E75-AA9E-D5EAB8B462E1}"/>
          </ac:picMkLst>
        </pc:picChg>
        <pc:cxnChg chg="mod">
          <ac:chgData name="唐 崇斌 Edwin" userId="769f27267cb83406" providerId="LiveId" clId="{5950B5EE-091A-4B6E-A0E4-F7E0BA907422}" dt="2020-03-22T12:05:31.572" v="13" actId="1037"/>
          <ac:cxnSpMkLst>
            <pc:docMk/>
            <pc:sldMk cId="3037902655" sldId="260"/>
            <ac:cxnSpMk id="265" creationId="{3FD3BE06-9F73-4E00-8FBF-13F65A946C11}"/>
          </ac:cxnSpMkLst>
        </pc:cxnChg>
        <pc:cxnChg chg="mod">
          <ac:chgData name="唐 崇斌 Edwin" userId="769f27267cb83406" providerId="LiveId" clId="{5950B5EE-091A-4B6E-A0E4-F7E0BA907422}" dt="2020-03-22T12:05:31.572" v="13" actId="1037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Sp delSp modSp">
        <pc:chgData name="唐 崇斌 Edwin" userId="769f27267cb83406" providerId="LiveId" clId="{5950B5EE-091A-4B6E-A0E4-F7E0BA907422}" dt="2020-03-23T16:31:37.234" v="1488"/>
        <pc:sldMkLst>
          <pc:docMk/>
          <pc:sldMk cId="1166616651" sldId="261"/>
        </pc:sldMkLst>
        <pc:spChg chg="add mod">
          <ac:chgData name="唐 崇斌 Edwin" userId="769f27267cb83406" providerId="LiveId" clId="{5950B5EE-091A-4B6E-A0E4-F7E0BA907422}" dt="2020-03-23T14:08:27.165" v="37" actId="1076"/>
          <ac:spMkLst>
            <pc:docMk/>
            <pc:sldMk cId="1166616651" sldId="261"/>
            <ac:spMk id="66" creationId="{3A39C45B-D865-4680-A88C-B8B7B6623B26}"/>
          </ac:spMkLst>
        </pc:spChg>
        <pc:spChg chg="mod">
          <ac:chgData name="唐 崇斌 Edwin" userId="769f27267cb83406" providerId="LiveId" clId="{5950B5EE-091A-4B6E-A0E4-F7E0BA907422}" dt="2020-03-23T14:10:17.229" v="38" actId="693"/>
          <ac:spMkLst>
            <pc:docMk/>
            <pc:sldMk cId="1166616651" sldId="261"/>
            <ac:spMk id="108" creationId="{8D2451B4-5A7E-4456-9AEB-2140050CD8E3}"/>
          </ac:spMkLst>
        </pc:spChg>
        <pc:spChg chg="del">
          <ac:chgData name="唐 崇斌 Edwin" userId="769f27267cb83406" providerId="LiveId" clId="{5950B5EE-091A-4B6E-A0E4-F7E0BA907422}" dt="2020-03-23T14:07:45.225" v="20" actId="478"/>
          <ac:spMkLst>
            <pc:docMk/>
            <pc:sldMk cId="1166616651" sldId="261"/>
            <ac:spMk id="144" creationId="{2D935B3F-65AF-4663-8A62-F22F6F3D1045}"/>
          </ac:spMkLst>
        </pc:spChg>
        <pc:spChg chg="mod">
          <ac:chgData name="唐 崇斌 Edwin" userId="769f27267cb83406" providerId="LiveId" clId="{5950B5EE-091A-4B6E-A0E4-F7E0BA907422}" dt="2020-03-23T14:07:31.287" v="17" actId="1076"/>
          <ac:spMkLst>
            <pc:docMk/>
            <pc:sldMk cId="1166616651" sldId="261"/>
            <ac:spMk id="198" creationId="{4AB548EE-86D9-41C2-89D1-899B548E3A95}"/>
          </ac:spMkLst>
        </pc:spChg>
        <pc:spChg chg="mod">
          <ac:chgData name="唐 崇斌 Edwin" userId="769f27267cb83406" providerId="LiveId" clId="{5950B5EE-091A-4B6E-A0E4-F7E0BA907422}" dt="2020-03-23T14:08:18.531" v="36" actId="20577"/>
          <ac:spMkLst>
            <pc:docMk/>
            <pc:sldMk cId="1166616651" sldId="261"/>
            <ac:spMk id="218" creationId="{673A29C4-10CC-481F-AEC6-1CDE88CCDDAE}"/>
          </ac:spMkLst>
        </pc:spChg>
        <pc:grpChg chg="add mod">
          <ac:chgData name="唐 崇斌 Edwin" userId="769f27267cb83406" providerId="LiveId" clId="{5950B5EE-091A-4B6E-A0E4-F7E0BA907422}" dt="2020-03-23T14:07:27.116" v="16" actId="1076"/>
          <ac:grpSpMkLst>
            <pc:docMk/>
            <pc:sldMk cId="1166616651" sldId="261"/>
            <ac:grpSpMk id="2" creationId="{3BDA039D-BCBE-49DA-9EE4-78F79CD5943C}"/>
          </ac:grpSpMkLst>
        </pc:grpChg>
        <pc:grpChg chg="mod ord">
          <ac:chgData name="唐 崇斌 Edwin" userId="769f27267cb83406" providerId="LiveId" clId="{5950B5EE-091A-4B6E-A0E4-F7E0BA907422}" dt="2020-03-23T14:08:04.259" v="28" actId="166"/>
          <ac:grpSpMkLst>
            <pc:docMk/>
            <pc:sldMk cId="1166616651" sldId="261"/>
            <ac:grpSpMk id="16" creationId="{63A7B5DD-25BA-4A60-B5F3-E33A13A8BB76}"/>
          </ac:grpSpMkLst>
        </pc:grpChg>
        <pc:grpChg chg="add del">
          <ac:chgData name="唐 崇斌 Edwin" userId="769f27267cb83406" providerId="LiveId" clId="{5950B5EE-091A-4B6E-A0E4-F7E0BA907422}" dt="2020-03-23T16:31:30.798" v="1484"/>
          <ac:grpSpMkLst>
            <pc:docMk/>
            <pc:sldMk cId="1166616651" sldId="261"/>
            <ac:grpSpMk id="65" creationId="{6794C3F4-02C2-4EA0-95CA-7ECCDB5FEFBC}"/>
          </ac:grpSpMkLst>
        </pc:grpChg>
        <pc:grpChg chg="add del">
          <ac:chgData name="唐 崇斌 Edwin" userId="769f27267cb83406" providerId="LiveId" clId="{5950B5EE-091A-4B6E-A0E4-F7E0BA907422}" dt="2020-03-23T16:31:37.234" v="1488"/>
          <ac:grpSpMkLst>
            <pc:docMk/>
            <pc:sldMk cId="1166616651" sldId="261"/>
            <ac:grpSpMk id="74" creationId="{03961420-F2CD-43F4-97FC-700061D7C422}"/>
          </ac:grpSpMkLst>
        </pc:grpChg>
        <pc:grpChg chg="mod">
          <ac:chgData name="唐 崇斌 Edwin" userId="769f27267cb83406" providerId="LiveId" clId="{5950B5EE-091A-4B6E-A0E4-F7E0BA907422}" dt="2020-03-23T14:07:19.118" v="14" actId="164"/>
          <ac:grpSpMkLst>
            <pc:docMk/>
            <pc:sldMk cId="1166616651" sldId="261"/>
            <ac:grpSpMk id="231" creationId="{C7FDC3FD-7734-4E55-9520-79D89EF89009}"/>
          </ac:grpSpMkLst>
        </pc:grpChg>
        <pc:cxnChg chg="add del mod">
          <ac:chgData name="唐 崇斌 Edwin" userId="769f27267cb83406" providerId="LiveId" clId="{5950B5EE-091A-4B6E-A0E4-F7E0BA907422}" dt="2020-03-23T14:08:02.340" v="27" actId="14100"/>
          <ac:cxnSpMkLst>
            <pc:docMk/>
            <pc:sldMk cId="1166616651" sldId="261"/>
            <ac:cxnSpMk id="20" creationId="{58D6F731-7271-486D-BE38-1BE49FAE8F9F}"/>
          </ac:cxnSpMkLst>
        </pc:cxnChg>
        <pc:cxnChg chg="del mod">
          <ac:chgData name="唐 崇斌 Edwin" userId="769f27267cb83406" providerId="LiveId" clId="{5950B5EE-091A-4B6E-A0E4-F7E0BA907422}" dt="2020-03-23T14:07:58.539" v="26" actId="478"/>
          <ac:cxnSpMkLst>
            <pc:docMk/>
            <pc:sldMk cId="1166616651" sldId="261"/>
            <ac:cxnSpMk id="145" creationId="{2A1E6060-9416-473E-97A8-86A53ADD2BD3}"/>
          </ac:cxnSpMkLst>
        </pc:cxnChg>
        <pc:cxnChg chg="mod">
          <ac:chgData name="唐 崇斌 Edwin" userId="769f27267cb83406" providerId="LiveId" clId="{5950B5EE-091A-4B6E-A0E4-F7E0BA907422}" dt="2020-03-23T14:07:19.118" v="14" actId="164"/>
          <ac:cxnSpMkLst>
            <pc:docMk/>
            <pc:sldMk cId="1166616651" sldId="261"/>
            <ac:cxnSpMk id="232" creationId="{0CBFD6A4-7719-4C83-BB40-C8ECB7900A08}"/>
          </ac:cxnSpMkLst>
        </pc:cxnChg>
      </pc:sldChg>
      <pc:sldChg chg="addSp delSp modSp add">
        <pc:chgData name="唐 崇斌 Edwin" userId="769f27267cb83406" providerId="LiveId" clId="{5950B5EE-091A-4B6E-A0E4-F7E0BA907422}" dt="2020-03-23T17:57:09.864" v="3806" actId="12788"/>
        <pc:sldMkLst>
          <pc:docMk/>
          <pc:sldMk cId="2642943566" sldId="262"/>
        </pc:sldMkLst>
        <pc:spChg chg="mod">
          <ac:chgData name="唐 崇斌 Edwin" userId="769f27267cb83406" providerId="LiveId" clId="{5950B5EE-091A-4B6E-A0E4-F7E0BA907422}" dt="2020-03-23T14:15:57.167" v="138" actId="164"/>
          <ac:spMkLst>
            <pc:docMk/>
            <pc:sldMk cId="2642943566" sldId="262"/>
            <ac:spMk id="66" creationId="{3A39C45B-D865-4680-A88C-B8B7B6623B26}"/>
          </ac:spMkLst>
        </pc:spChg>
        <pc:spChg chg="del mod">
          <ac:chgData name="唐 崇斌 Edwin" userId="769f27267cb83406" providerId="LiveId" clId="{5950B5EE-091A-4B6E-A0E4-F7E0BA907422}" dt="2020-03-23T15:05:03.654" v="1028" actId="478"/>
          <ac:spMkLst>
            <pc:docMk/>
            <pc:sldMk cId="2642943566" sldId="262"/>
            <ac:spMk id="67" creationId="{A125C8C6-AB2D-4863-81D4-35A5309F3B5D}"/>
          </ac:spMkLst>
        </pc:spChg>
        <pc:spChg chg="add mod">
          <ac:chgData name="唐 崇斌 Edwin" userId="769f27267cb83406" providerId="LiveId" clId="{5950B5EE-091A-4B6E-A0E4-F7E0BA907422}" dt="2020-03-23T16:57:38.284" v="2458" actId="1076"/>
          <ac:spMkLst>
            <pc:docMk/>
            <pc:sldMk cId="2642943566" sldId="262"/>
            <ac:spMk id="73" creationId="{EEE8FC07-3146-4A66-AC9D-3E8A7036BEDE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1" creationId="{18942709-C62A-4C09-96C2-3D84008BB1DB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6" creationId="{9DABE4BD-B368-472F-871B-6C3DEE6FBC65}"/>
          </ac:spMkLst>
        </pc:spChg>
        <pc:spChg chg="del mod">
          <ac:chgData name="唐 崇斌 Edwin" userId="769f27267cb83406" providerId="LiveId" clId="{5950B5EE-091A-4B6E-A0E4-F7E0BA907422}" dt="2020-03-23T14:51:12.617" v="536" actId="478"/>
          <ac:spMkLst>
            <pc:docMk/>
            <pc:sldMk cId="2642943566" sldId="262"/>
            <ac:spMk id="97" creationId="{DB33936C-85B3-485A-9A4C-AF6065BD5FB4}"/>
          </ac:spMkLst>
        </pc:spChg>
        <pc:spChg chg="del">
          <ac:chgData name="唐 崇斌 Edwin" userId="769f27267cb83406" providerId="LiveId" clId="{5950B5EE-091A-4B6E-A0E4-F7E0BA907422}" dt="2020-03-23T14:14:27.123" v="40" actId="478"/>
          <ac:spMkLst>
            <pc:docMk/>
            <pc:sldMk cId="2642943566" sldId="262"/>
            <ac:spMk id="99" creationId="{00C37BC6-AF06-44E7-9F9C-F65BC3232D2A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08" creationId="{8D2451B4-5A7E-4456-9AEB-2140050CD8E3}"/>
          </ac:spMkLst>
        </pc:spChg>
        <pc:spChg chg="mod">
          <ac:chgData name="唐 崇斌 Edwin" userId="769f27267cb83406" providerId="LiveId" clId="{5950B5EE-091A-4B6E-A0E4-F7E0BA907422}" dt="2020-03-23T16:38:47.609" v="1541" actId="1076"/>
          <ac:spMkLst>
            <pc:docMk/>
            <pc:sldMk cId="2642943566" sldId="262"/>
            <ac:spMk id="112" creationId="{B9DC4382-D70D-4F58-AB53-A311A98D486F}"/>
          </ac:spMkLst>
        </pc:spChg>
        <pc:spChg chg="del">
          <ac:chgData name="唐 崇斌 Edwin" userId="769f27267cb83406" providerId="LiveId" clId="{5950B5EE-091A-4B6E-A0E4-F7E0BA907422}" dt="2020-03-23T14:14:28.915" v="41" actId="478"/>
          <ac:spMkLst>
            <pc:docMk/>
            <pc:sldMk cId="2642943566" sldId="262"/>
            <ac:spMk id="112" creationId="{BDB867D4-8A12-4602-8B32-7B5488302359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24" creationId="{6D291F6E-5D95-40E1-8C1C-776433FCF543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42" creationId="{E25BAEBA-8F45-435A-8A3B-A30C6BD1F3BD}"/>
          </ac:spMkLst>
        </pc:spChg>
        <pc:spChg chg="del mod">
          <ac:chgData name="唐 崇斌 Edwin" userId="769f27267cb83406" providerId="LiveId" clId="{5950B5EE-091A-4B6E-A0E4-F7E0BA907422}" dt="2020-03-23T14:51:51.008" v="546" actId="478"/>
          <ac:spMkLst>
            <pc:docMk/>
            <pc:sldMk cId="2642943566" sldId="262"/>
            <ac:spMk id="143" creationId="{7A03E50A-7DDE-4E4C-AF18-075ECF418E9C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49" creationId="{51CA8F7A-863D-4AF6-AB75-6E4580405261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0" creationId="{5A6C66F8-B458-4B3B-97D6-76E37B5CD2D2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1" creationId="{9A62F073-21E6-430D-92EF-C4052C98B40C}"/>
          </ac:spMkLst>
        </pc:spChg>
        <pc:spChg chg="mod ord">
          <ac:chgData name="唐 崇斌 Edwin" userId="769f27267cb83406" providerId="LiveId" clId="{5950B5EE-091A-4B6E-A0E4-F7E0BA907422}" dt="2020-03-23T15:13:50.353" v="1233" actId="167"/>
          <ac:spMkLst>
            <pc:docMk/>
            <pc:sldMk cId="2642943566" sldId="262"/>
            <ac:spMk id="157" creationId="{0A6A9A43-802D-489B-B71C-67B5786BC8BA}"/>
          </ac:spMkLst>
        </pc:spChg>
        <pc:spChg chg="add mod ord topLvl">
          <ac:chgData name="唐 崇斌 Edwin" userId="769f27267cb83406" providerId="LiveId" clId="{5950B5EE-091A-4B6E-A0E4-F7E0BA907422}" dt="2020-03-23T16:57:38.907" v="2464" actId="478"/>
          <ac:spMkLst>
            <pc:docMk/>
            <pc:sldMk cId="2642943566" sldId="262"/>
            <ac:spMk id="162" creationId="{3DD37A53-E240-4A9F-B715-15473EC80603}"/>
          </ac:spMkLst>
        </pc:spChg>
        <pc:spChg chg="add mod">
          <ac:chgData name="唐 崇斌 Edwin" userId="769f27267cb83406" providerId="LiveId" clId="{5950B5EE-091A-4B6E-A0E4-F7E0BA907422}" dt="2020-03-23T15:44:34.910" v="1379"/>
          <ac:spMkLst>
            <pc:docMk/>
            <pc:sldMk cId="2642943566" sldId="262"/>
            <ac:spMk id="163" creationId="{4461C2AE-F242-4C39-8BC1-7F1C00E0E85B}"/>
          </ac:spMkLst>
        </pc:spChg>
        <pc:spChg chg="mod topLvl">
          <ac:chgData name="唐 崇斌 Edwin" userId="769f27267cb83406" providerId="LiveId" clId="{5950B5EE-091A-4B6E-A0E4-F7E0BA907422}" dt="2020-03-23T17:48:49.050" v="3558" actId="164"/>
          <ac:spMkLst>
            <pc:docMk/>
            <pc:sldMk cId="2642943566" sldId="262"/>
            <ac:spMk id="170" creationId="{006767DB-51A8-4B0C-93EC-87FAC7A5F891}"/>
          </ac:spMkLst>
        </pc:spChg>
        <pc:spChg chg="add mod topLvl">
          <ac:chgData name="唐 崇斌 Edwin" userId="769f27267cb83406" providerId="LiveId" clId="{5950B5EE-091A-4B6E-A0E4-F7E0BA907422}" dt="2020-03-23T16:42:06.050" v="1687" actId="1035"/>
          <ac:spMkLst>
            <pc:docMk/>
            <pc:sldMk cId="2642943566" sldId="262"/>
            <ac:spMk id="172" creationId="{76E939BA-F017-4EB8-85F8-39BD6AF503D3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7" creationId="{FFB755C4-56DF-4170-9C21-6B504A47273E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9" creationId="{2101671E-5A62-46E3-97C7-5EF065BF4AAB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3" creationId="{3F9EB6BA-EFB1-4C5F-A425-64F6D173DA31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5" creationId="{9A77F7BB-D503-48DC-BD7F-DD48A6E7905B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7" creationId="{8E4D84CC-5052-48BB-89AD-460E5171AB87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8" creationId="{B93E4B85-2A9F-43EB-AB46-C8F190ED42F1}"/>
          </ac:spMkLst>
        </pc:spChg>
        <pc:spChg chg="add mod">
          <ac:chgData name="唐 崇斌 Edwin" userId="769f27267cb83406" providerId="LiveId" clId="{5950B5EE-091A-4B6E-A0E4-F7E0BA907422}" dt="2020-03-23T17:57:09.864" v="3806" actId="12788"/>
          <ac:spMkLst>
            <pc:docMk/>
            <pc:sldMk cId="2642943566" sldId="262"/>
            <ac:spMk id="189" creationId="{8B96C59B-3AFF-4203-ABFE-3ABEA3382D66}"/>
          </ac:spMkLst>
        </pc:spChg>
        <pc:spChg chg="mod">
          <ac:chgData name="唐 崇斌 Edwin" userId="769f27267cb83406" providerId="LiveId" clId="{5950B5EE-091A-4B6E-A0E4-F7E0BA907422}" dt="2020-03-23T17:01:12.827" v="2691" actId="1037"/>
          <ac:spMkLst>
            <pc:docMk/>
            <pc:sldMk cId="2642943566" sldId="262"/>
            <ac:spMk id="191" creationId="{94173864-4BEB-43FB-9830-5B920C8A93C8}"/>
          </ac:spMkLst>
        </pc:spChg>
        <pc:spChg chg="mod">
          <ac:chgData name="唐 崇斌 Edwin" userId="769f27267cb83406" providerId="LiveId" clId="{5950B5EE-091A-4B6E-A0E4-F7E0BA907422}" dt="2020-03-23T17:08:29.320" v="2908" actId="14100"/>
          <ac:spMkLst>
            <pc:docMk/>
            <pc:sldMk cId="2642943566" sldId="262"/>
            <ac:spMk id="194" creationId="{3F3D20F1-B1B6-4333-94FE-131B31D37E52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96" creationId="{65C8A5E3-6C70-47A6-8465-331A2F689106}"/>
          </ac:spMkLst>
        </pc:spChg>
        <pc:spChg chg="del mod topLvl">
          <ac:chgData name="唐 崇斌 Edwin" userId="769f27267cb83406" providerId="LiveId" clId="{5950B5EE-091A-4B6E-A0E4-F7E0BA907422}" dt="2020-03-23T15:12:10.454" v="1217" actId="478"/>
          <ac:spMkLst>
            <pc:docMk/>
            <pc:sldMk cId="2642943566" sldId="262"/>
            <ac:spMk id="197" creationId="{7C6D78C3-F5B1-4DE5-94A9-1FBFAA8C7726}"/>
          </ac:spMkLst>
        </pc:spChg>
        <pc:spChg chg="del mod">
          <ac:chgData name="唐 崇斌 Edwin" userId="769f27267cb83406" providerId="LiveId" clId="{5950B5EE-091A-4B6E-A0E4-F7E0BA907422}" dt="2020-03-23T15:00:50.467" v="893" actId="478"/>
          <ac:spMkLst>
            <pc:docMk/>
            <pc:sldMk cId="2642943566" sldId="262"/>
            <ac:spMk id="198" creationId="{4AB548EE-86D9-41C2-89D1-899B548E3A95}"/>
          </ac:spMkLst>
        </pc:spChg>
        <pc:spChg chg="mod topLvl">
          <ac:chgData name="唐 崇斌 Edwin" userId="769f27267cb83406" providerId="LiveId" clId="{5950B5EE-091A-4B6E-A0E4-F7E0BA907422}" dt="2020-03-23T17:56:59.925" v="3804" actId="164"/>
          <ac:spMkLst>
            <pc:docMk/>
            <pc:sldMk cId="2642943566" sldId="262"/>
            <ac:spMk id="205" creationId="{7125F7C5-1C01-42F9-A6C9-780FAD0A2296}"/>
          </ac:spMkLst>
        </pc:spChg>
        <pc:spChg chg="mod topLvl">
          <ac:chgData name="唐 崇斌 Edwin" userId="769f27267cb83406" providerId="LiveId" clId="{5950B5EE-091A-4B6E-A0E4-F7E0BA907422}" dt="2020-03-23T16:35:13.776" v="1501" actId="164"/>
          <ac:spMkLst>
            <pc:docMk/>
            <pc:sldMk cId="2642943566" sldId="262"/>
            <ac:spMk id="217" creationId="{4EBB2C86-4E17-4BCF-AE40-A6CCB5F1A080}"/>
          </ac:spMkLst>
        </pc:spChg>
        <pc:spChg chg="mod topLvl">
          <ac:chgData name="唐 崇斌 Edwin" userId="769f27267cb83406" providerId="LiveId" clId="{5950B5EE-091A-4B6E-A0E4-F7E0BA907422}" dt="2020-03-23T16:57:38.220" v="2456" actId="1076"/>
          <ac:spMkLst>
            <pc:docMk/>
            <pc:sldMk cId="2642943566" sldId="262"/>
            <ac:spMk id="218" creationId="{673A29C4-10CC-481F-AEC6-1CDE88CCDDAE}"/>
          </ac:spMkLst>
        </pc:spChg>
        <pc:spChg chg="mod">
          <ac:chgData name="唐 崇斌 Edwin" userId="769f27267cb83406" providerId="LiveId" clId="{5950B5EE-091A-4B6E-A0E4-F7E0BA907422}" dt="2020-03-23T17:51:35.252" v="3607" actId="1076"/>
          <ac:spMkLst>
            <pc:docMk/>
            <pc:sldMk cId="2642943566" sldId="262"/>
            <ac:spMk id="220" creationId="{1068F0CE-A4FB-4447-975A-5B4275990A27}"/>
          </ac:spMkLst>
        </pc:spChg>
        <pc:spChg chg="mod ord">
          <ac:chgData name="唐 崇斌 Edwin" userId="769f27267cb83406" providerId="LiveId" clId="{5950B5EE-091A-4B6E-A0E4-F7E0BA907422}" dt="2020-03-23T16:51:43.369" v="1973" actId="1037"/>
          <ac:spMkLst>
            <pc:docMk/>
            <pc:sldMk cId="2642943566" sldId="262"/>
            <ac:spMk id="225" creationId="{3B78E93F-B6B6-4856-B831-265439C290ED}"/>
          </ac:spMkLst>
        </pc:spChg>
        <pc:spChg chg="mod ord">
          <ac:chgData name="唐 崇斌 Edwin" userId="769f27267cb83406" providerId="LiveId" clId="{5950B5EE-091A-4B6E-A0E4-F7E0BA907422}" dt="2020-03-23T14:52:38.622" v="567" actId="164"/>
          <ac:spMkLst>
            <pc:docMk/>
            <pc:sldMk cId="2642943566" sldId="262"/>
            <ac:spMk id="226" creationId="{86BD3BCA-9C82-422B-933D-13E65E2B4E33}"/>
          </ac:spMkLst>
        </pc:spChg>
        <pc:spChg chg="mod ord">
          <ac:chgData name="唐 崇斌 Edwin" userId="769f27267cb83406" providerId="LiveId" clId="{5950B5EE-091A-4B6E-A0E4-F7E0BA907422}" dt="2020-03-23T16:46:14.617" v="1787" actId="1076"/>
          <ac:spMkLst>
            <pc:docMk/>
            <pc:sldMk cId="2642943566" sldId="262"/>
            <ac:spMk id="230" creationId="{38EAECC0-CCB3-4750-9EC2-260B1A1693AD}"/>
          </ac:spMkLst>
        </pc:spChg>
        <pc:spChg chg="mod">
          <ac:chgData name="唐 崇斌 Edwin" userId="769f27267cb83406" providerId="LiveId" clId="{5950B5EE-091A-4B6E-A0E4-F7E0BA907422}" dt="2020-03-23T17:04:08.462" v="2761" actId="12788"/>
          <ac:spMkLst>
            <pc:docMk/>
            <pc:sldMk cId="2642943566" sldId="262"/>
            <ac:spMk id="242" creationId="{5415EC34-BA69-4C1B-A138-52C2249EA649}"/>
          </ac:spMkLst>
        </pc:spChg>
        <pc:spChg chg="mod">
          <ac:chgData name="唐 崇斌 Edwin" userId="769f27267cb83406" providerId="LiveId" clId="{5950B5EE-091A-4B6E-A0E4-F7E0BA907422}" dt="2020-03-23T17:44:40.966" v="3433" actId="1076"/>
          <ac:spMkLst>
            <pc:docMk/>
            <pc:sldMk cId="2642943566" sldId="262"/>
            <ac:spMk id="246" creationId="{8A0B81D4-CD1D-48C6-8DA4-C1DC1C7ABE3B}"/>
          </ac:spMkLst>
        </pc:spChg>
        <pc:spChg chg="mod topLvl">
          <ac:chgData name="唐 崇斌 Edwin" userId="769f27267cb83406" providerId="LiveId" clId="{5950B5EE-091A-4B6E-A0E4-F7E0BA907422}" dt="2020-03-23T17:51:02.855" v="3604" actId="1038"/>
          <ac:spMkLst>
            <pc:docMk/>
            <pc:sldMk cId="2642943566" sldId="262"/>
            <ac:spMk id="255" creationId="{2FF36763-E03D-4DFA-B609-5604CFE1155C}"/>
          </ac:spMkLst>
        </pc:spChg>
        <pc:spChg chg="mod">
          <ac:chgData name="唐 崇斌 Edwin" userId="769f27267cb83406" providerId="LiveId" clId="{5950B5EE-091A-4B6E-A0E4-F7E0BA907422}" dt="2020-03-23T17:50:39.396" v="3592" actId="1076"/>
          <ac:spMkLst>
            <pc:docMk/>
            <pc:sldMk cId="2642943566" sldId="262"/>
            <ac:spMk id="262" creationId="{45639766-0179-4CA8-A360-C385C1D590E8}"/>
          </ac:spMkLst>
        </pc:spChg>
        <pc:spChg chg="mod">
          <ac:chgData name="唐 崇斌 Edwin" userId="769f27267cb83406" providerId="LiveId" clId="{5950B5EE-091A-4B6E-A0E4-F7E0BA907422}" dt="2020-03-23T17:03:31.500" v="2752" actId="12788"/>
          <ac:spMkLst>
            <pc:docMk/>
            <pc:sldMk cId="2642943566" sldId="262"/>
            <ac:spMk id="265" creationId="{2FA44859-26DC-4E0A-B143-2307C5E6D5B7}"/>
          </ac:spMkLst>
        </pc:spChg>
        <pc:grpChg chg="del mod">
          <ac:chgData name="唐 崇斌 Edwin" userId="769f27267cb83406" providerId="LiveId" clId="{5950B5EE-091A-4B6E-A0E4-F7E0BA907422}" dt="2020-03-23T16:30:39.755" v="1473" actId="165"/>
          <ac:grpSpMkLst>
            <pc:docMk/>
            <pc:sldMk cId="2642943566" sldId="262"/>
            <ac:grpSpMk id="2" creationId="{3BDA039D-BCBE-49DA-9EE4-78F79CD5943C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" creationId="{A21C08FA-B1FC-49F0-99F8-519E38F72ACA}"/>
          </ac:grpSpMkLst>
        </pc:grpChg>
        <pc:grpChg chg="add del mod">
          <ac:chgData name="唐 崇斌 Edwin" userId="769f27267cb83406" providerId="LiveId" clId="{5950B5EE-091A-4B6E-A0E4-F7E0BA907422}" dt="2020-03-23T15:12:10.454" v="1217" actId="478"/>
          <ac:grpSpMkLst>
            <pc:docMk/>
            <pc:sldMk cId="2642943566" sldId="262"/>
            <ac:grpSpMk id="8" creationId="{F8617ABC-8075-4E36-9A69-69D9E4DFBD8E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2" creationId="{163BD930-A9BD-45E3-BB03-D1E8BF2D6978}"/>
          </ac:grpSpMkLst>
        </pc:grpChg>
        <pc:grpChg chg="add del mod ord">
          <ac:chgData name="唐 崇斌 Edwin" userId="769f27267cb83406" providerId="LiveId" clId="{5950B5EE-091A-4B6E-A0E4-F7E0BA907422}" dt="2020-03-23T15:00:18.697" v="885" actId="165"/>
          <ac:grpSpMkLst>
            <pc:docMk/>
            <pc:sldMk cId="2642943566" sldId="262"/>
            <ac:grpSpMk id="14" creationId="{75B9521E-7201-4F5C-8497-4948EB748C11}"/>
          </ac:grpSpMkLst>
        </pc:grpChg>
        <pc:grpChg chg="mod topLvl">
          <ac:chgData name="唐 崇斌 Edwin" userId="769f27267cb83406" providerId="LiveId" clId="{5950B5EE-091A-4B6E-A0E4-F7E0BA907422}" dt="2020-03-23T16:35:13.776" v="1501" actId="164"/>
          <ac:grpSpMkLst>
            <pc:docMk/>
            <pc:sldMk cId="2642943566" sldId="262"/>
            <ac:grpSpMk id="15" creationId="{D42C5858-FBC7-4C68-AE36-64AD40260C03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6" creationId="{63A7B5DD-25BA-4A60-B5F3-E33A13A8BB76}"/>
          </ac:grpSpMkLst>
        </pc:grpChg>
        <pc:grpChg chg="del mod topLvl">
          <ac:chgData name="唐 崇斌 Edwin" userId="769f27267cb83406" providerId="LiveId" clId="{5950B5EE-091A-4B6E-A0E4-F7E0BA907422}" dt="2020-03-23T15:00:21.887" v="886" actId="165"/>
          <ac:grpSpMkLst>
            <pc:docMk/>
            <pc:sldMk cId="2642943566" sldId="262"/>
            <ac:grpSpMk id="17" creationId="{1E4B38DC-79AD-4C70-B336-1D0F3B090AC8}"/>
          </ac:grpSpMkLst>
        </pc:grpChg>
        <pc:grpChg chg="add del mod">
          <ac:chgData name="唐 崇斌 Edwin" userId="769f27267cb83406" providerId="LiveId" clId="{5950B5EE-091A-4B6E-A0E4-F7E0BA907422}" dt="2020-03-23T16:34:50.969" v="1498" actId="165"/>
          <ac:grpSpMkLst>
            <pc:docMk/>
            <pc:sldMk cId="2642943566" sldId="262"/>
            <ac:grpSpMk id="17" creationId="{DC7D9A11-95AC-48A9-AB66-3B0438DA9649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8" creationId="{E76AFB09-234D-4240-9096-E60B08134216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34" creationId="{EA897312-C7B4-44E6-9C74-B42DB8747165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44" creationId="{C7B87E73-02C1-4E5E-A3C0-B21707700A38}"/>
          </ac:grpSpMkLst>
        </pc:grpChg>
        <pc:grpChg chg="add mod">
          <ac:chgData name="唐 崇斌 Edwin" userId="769f27267cb83406" providerId="LiveId" clId="{5950B5EE-091A-4B6E-A0E4-F7E0BA907422}" dt="2020-03-23T17:57:09.864" v="3806" actId="12788"/>
          <ac:grpSpMkLst>
            <pc:docMk/>
            <pc:sldMk cId="2642943566" sldId="262"/>
            <ac:grpSpMk id="45" creationId="{C33F1390-73C2-4BBA-AA3A-D3FC10BE929B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1" creationId="{58A34C73-E903-40FC-B5D6-D2C9415B9A00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2" creationId="{A0C3A3F3-12AA-4838-A01F-7465D66EE113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3" creationId="{6547EACB-7616-45A5-958F-ACE7C89F6AF7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9" creationId="{1E111B18-C206-49DC-8B25-D33D0123A765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78" creationId="{B1FE4D9A-3AA4-4AB4-922F-041B59611266}"/>
          </ac:grpSpMkLst>
        </pc:grpChg>
        <pc:grpChg chg="add mod">
          <ac:chgData name="唐 崇斌 Edwin" userId="769f27267cb83406" providerId="LiveId" clId="{5950B5EE-091A-4B6E-A0E4-F7E0BA907422}" dt="2020-03-23T16:57:38.849" v="2462" actId="164"/>
          <ac:grpSpMkLst>
            <pc:docMk/>
            <pc:sldMk cId="2642943566" sldId="262"/>
            <ac:grpSpMk id="86" creationId="{810D18A9-23B9-4AAC-AD38-BFDA98A95B35}"/>
          </ac:grpSpMkLst>
        </pc:grpChg>
        <pc:grpChg chg="add del mod">
          <ac:chgData name="唐 崇斌 Edwin" userId="769f27267cb83406" providerId="LiveId" clId="{5950B5EE-091A-4B6E-A0E4-F7E0BA907422}" dt="2020-03-23T16:42:16.663" v="1688" actId="478"/>
          <ac:grpSpMkLst>
            <pc:docMk/>
            <pc:sldMk cId="2642943566" sldId="262"/>
            <ac:grpSpMk id="87" creationId="{01AEE0A1-BC13-4C8A-9715-8834AB637555}"/>
          </ac:grpSpMkLst>
        </pc:grpChg>
        <pc:grpChg chg="add mod">
          <ac:chgData name="唐 崇斌 Edwin" userId="769f27267cb83406" providerId="LiveId" clId="{5950B5EE-091A-4B6E-A0E4-F7E0BA907422}" dt="2020-03-23T15:00:39.849" v="890" actId="164"/>
          <ac:grpSpMkLst>
            <pc:docMk/>
            <pc:sldMk cId="2642943566" sldId="262"/>
            <ac:grpSpMk id="88" creationId="{87DF2276-B2A4-4E41-8E70-E8FC62F514FD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89" creationId="{BA93D5E3-E8AB-4814-ACE7-908684D79DF6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2" creationId="{C0719900-FE68-4537-898A-C3787FE4A692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3" creationId="{BADA2121-3245-47A8-B63B-DEB0E8A90CFF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4" creationId="{3594608E-D82A-4678-BA91-E4B775F28A8A}"/>
          </ac:grpSpMkLst>
        </pc:grpChg>
        <pc:grpChg chg="add del mod topLvl">
          <ac:chgData name="唐 崇斌 Edwin" userId="769f27267cb83406" providerId="LiveId" clId="{5950B5EE-091A-4B6E-A0E4-F7E0BA907422}" dt="2020-03-23T15:08:33.010" v="1086" actId="165"/>
          <ac:grpSpMkLst>
            <pc:docMk/>
            <pc:sldMk cId="2642943566" sldId="262"/>
            <ac:grpSpMk id="95" creationId="{A637F0EE-79F5-4971-8D51-E189B4546CB8}"/>
          </ac:grpSpMkLst>
        </pc:grpChg>
        <pc:grpChg chg="add del mod">
          <ac:chgData name="唐 崇斌 Edwin" userId="769f27267cb83406" providerId="LiveId" clId="{5950B5EE-091A-4B6E-A0E4-F7E0BA907422}" dt="2020-03-23T15:08:14.496" v="1082" actId="165"/>
          <ac:grpSpMkLst>
            <pc:docMk/>
            <pc:sldMk cId="2642943566" sldId="262"/>
            <ac:grpSpMk id="100" creationId="{9F9076ED-338D-4F32-8C34-5B763DACEC28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101" creationId="{D40947AC-023D-4639-BB4E-2CB7833562D9}"/>
          </ac:grpSpMkLst>
        </pc:grpChg>
        <pc:grpChg chg="add del mod topLvl">
          <ac:chgData name="唐 崇斌 Edwin" userId="769f27267cb83406" providerId="LiveId" clId="{5950B5EE-091A-4B6E-A0E4-F7E0BA907422}" dt="2020-03-23T16:43:07.626" v="1692" actId="165"/>
          <ac:grpSpMkLst>
            <pc:docMk/>
            <pc:sldMk cId="2642943566" sldId="262"/>
            <ac:grpSpMk id="102" creationId="{B8EBB42A-8DF7-4C22-9814-797125FFBF06}"/>
          </ac:grpSpMkLst>
        </pc:grpChg>
        <pc:grpChg chg="add mod topLvl">
          <ac:chgData name="唐 崇斌 Edwin" userId="769f27267cb83406" providerId="LiveId" clId="{5950B5EE-091A-4B6E-A0E4-F7E0BA907422}" dt="2020-03-23T16:38:39.561" v="1538" actId="164"/>
          <ac:grpSpMkLst>
            <pc:docMk/>
            <pc:sldMk cId="2642943566" sldId="262"/>
            <ac:grpSpMk id="103" creationId="{AE1D727B-A4EC-40F5-8FE5-17391BC343EE}"/>
          </ac:grpSpMkLst>
        </pc:grpChg>
        <pc:grpChg chg="add del mod">
          <ac:chgData name="唐 崇斌 Edwin" userId="769f27267cb83406" providerId="LiveId" clId="{5950B5EE-091A-4B6E-A0E4-F7E0BA907422}" dt="2020-03-23T16:42:58.369" v="1690" actId="165"/>
          <ac:grpSpMkLst>
            <pc:docMk/>
            <pc:sldMk cId="2642943566" sldId="262"/>
            <ac:grpSpMk id="104" creationId="{61EC9F24-86DF-4446-806C-C8F0498C4608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05" creationId="{DBE1B31D-1A01-4B7E-976F-943BE4426A96}"/>
          </ac:grpSpMkLst>
        </pc:grpChg>
        <pc:grpChg chg="add mod">
          <ac:chgData name="唐 崇斌 Edwin" userId="769f27267cb83406" providerId="LiveId" clId="{5950B5EE-091A-4B6E-A0E4-F7E0BA907422}" dt="2020-03-23T16:57:37.874" v="2447" actId="164"/>
          <ac:grpSpMkLst>
            <pc:docMk/>
            <pc:sldMk cId="2642943566" sldId="262"/>
            <ac:grpSpMk id="113" creationId="{67770A9E-E466-41A7-95D8-6BFF534E19FC}"/>
          </ac:grpSpMkLst>
        </pc:grpChg>
        <pc:grpChg chg="add del mod">
          <ac:chgData name="唐 崇斌 Edwin" userId="769f27267cb83406" providerId="LiveId" clId="{5950B5EE-091A-4B6E-A0E4-F7E0BA907422}" dt="2020-03-23T17:07:51.524" v="2890" actId="165"/>
          <ac:grpSpMkLst>
            <pc:docMk/>
            <pc:sldMk cId="2642943566" sldId="262"/>
            <ac:grpSpMk id="116" creationId="{B6C7B8EC-5C95-4430-B2EE-CF6DDE571D3A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19" creationId="{89B27CA3-E9C8-4EC2-A5BA-8DCE6D9AAA75}"/>
          </ac:grpSpMkLst>
        </pc:grpChg>
        <pc:grpChg chg="del mod topLvl">
          <ac:chgData name="唐 崇斌 Edwin" userId="769f27267cb83406" providerId="LiveId" clId="{5950B5EE-091A-4B6E-A0E4-F7E0BA907422}" dt="2020-03-23T16:31:24.858" v="1482"/>
          <ac:grpSpMkLst>
            <pc:docMk/>
            <pc:sldMk cId="2642943566" sldId="262"/>
            <ac:grpSpMk id="158" creationId="{39366B66-811F-4DE5-AE0B-DA1D48DA279E}"/>
          </ac:grpSpMkLst>
        </pc:grpChg>
        <pc:grpChg chg="add del mod">
          <ac:chgData name="唐 崇斌 Edwin" userId="769f27267cb83406" providerId="LiveId" clId="{5950B5EE-091A-4B6E-A0E4-F7E0BA907422}" dt="2020-03-23T16:58:09.490" v="2468" actId="165"/>
          <ac:grpSpMkLst>
            <pc:docMk/>
            <pc:sldMk cId="2642943566" sldId="262"/>
            <ac:grpSpMk id="169" creationId="{692A4A97-048D-4BE8-94E4-B15F5587D653}"/>
          </ac:grpSpMkLst>
        </pc:grpChg>
        <pc:grpChg chg="del mod topLvl">
          <ac:chgData name="唐 崇斌 Edwin" userId="769f27267cb83406" providerId="LiveId" clId="{5950B5EE-091A-4B6E-A0E4-F7E0BA907422}" dt="2020-03-23T16:58:30.763" v="2471" actId="165"/>
          <ac:grpSpMkLst>
            <pc:docMk/>
            <pc:sldMk cId="2642943566" sldId="262"/>
            <ac:grpSpMk id="171" creationId="{4C21219D-1A58-4FAC-8282-BBFAA6716330}"/>
          </ac:grpSpMkLst>
        </pc:grpChg>
        <pc:grpChg chg="del mod topLvl">
          <ac:chgData name="唐 崇斌 Edwin" userId="769f27267cb83406" providerId="LiveId" clId="{5950B5EE-091A-4B6E-A0E4-F7E0BA907422}" dt="2020-03-23T17:07:55.190" v="2891" actId="165"/>
          <ac:grpSpMkLst>
            <pc:docMk/>
            <pc:sldMk cId="2642943566" sldId="262"/>
            <ac:grpSpMk id="173" creationId="{E71E5A9D-F4A5-40D1-9EC7-7C5F352F806B}"/>
          </ac:grpSpMkLst>
        </pc:grpChg>
        <pc:grpChg chg="del mod topLvl">
          <ac:chgData name="唐 崇斌 Edwin" userId="769f27267cb83406" providerId="LiveId" clId="{5950B5EE-091A-4B6E-A0E4-F7E0BA907422}" dt="2020-03-23T17:07:58.334" v="2892" actId="165"/>
          <ac:grpSpMkLst>
            <pc:docMk/>
            <pc:sldMk cId="2642943566" sldId="262"/>
            <ac:grpSpMk id="174" creationId="{C3C1470C-405C-4ADC-B5C0-A073E56C5E57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5" creationId="{0698C4F3-FDC4-443C-8313-C15C1B053C6D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6" creationId="{6900AE2E-C358-48F8-ADC7-C3970AB50E96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1" creationId="{FA123FC8-C2C0-4D20-B2EC-BFFF05544260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2" creationId="{C751C51E-99BA-41A0-9108-36CF8C6178C3}"/>
          </ac:grpSpMkLst>
        </pc:grpChg>
        <pc:grpChg chg="add mod">
          <ac:chgData name="唐 崇斌 Edwin" userId="769f27267cb83406" providerId="LiveId" clId="{5950B5EE-091A-4B6E-A0E4-F7E0BA907422}" dt="2020-03-23T17:54:24.250" v="3754" actId="1038"/>
          <ac:grpSpMkLst>
            <pc:docMk/>
            <pc:sldMk cId="2642943566" sldId="262"/>
            <ac:grpSpMk id="190" creationId="{97B6FF74-975B-4236-BC20-BF34E6B4CD79}"/>
          </ac:grpSpMkLst>
        </pc:grpChg>
        <pc:grpChg chg="add mod">
          <ac:chgData name="唐 崇斌 Edwin" userId="769f27267cb83406" providerId="LiveId" clId="{5950B5EE-091A-4B6E-A0E4-F7E0BA907422}" dt="2020-03-23T17:54:45.299" v="3769" actId="1035"/>
          <ac:grpSpMkLst>
            <pc:docMk/>
            <pc:sldMk cId="2642943566" sldId="262"/>
            <ac:grpSpMk id="193" creationId="{53E81466-A620-44CF-A5C1-66EA07C939FC}"/>
          </ac:grpSpMkLst>
        </pc:grpChg>
        <pc:grpChg chg="add del mod">
          <ac:chgData name="唐 崇斌 Edwin" userId="769f27267cb83406" providerId="LiveId" clId="{5950B5EE-091A-4B6E-A0E4-F7E0BA907422}" dt="2020-03-23T17:56:52.839" v="3802" actId="165"/>
          <ac:grpSpMkLst>
            <pc:docMk/>
            <pc:sldMk cId="2642943566" sldId="262"/>
            <ac:grpSpMk id="203" creationId="{1BD26C05-4BA0-4A9F-B739-F7472E55FB9E}"/>
          </ac:grpSpMkLst>
        </pc:grpChg>
        <pc:grpChg chg="mod topLvl">
          <ac:chgData name="唐 崇斌 Edwin" userId="769f27267cb83406" providerId="LiveId" clId="{5950B5EE-091A-4B6E-A0E4-F7E0BA907422}" dt="2020-03-23T17:57:09.864" v="3806" actId="12788"/>
          <ac:grpSpMkLst>
            <pc:docMk/>
            <pc:sldMk cId="2642943566" sldId="262"/>
            <ac:grpSpMk id="204" creationId="{45A11373-85C4-4896-876B-06D64718BA8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09" creationId="{01FCB14A-E373-463D-900C-B7B33A324A02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19" creationId="{814A09A5-7545-40EA-B513-AFE4B8658FE2}"/>
          </ac:grpSpMkLst>
        </pc:grpChg>
        <pc:grpChg chg="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31" creationId="{C7FDC3FD-7734-4E55-9520-79D89EF89009}"/>
          </ac:grpSpMkLst>
        </pc:grpChg>
        <pc:grpChg chg="add mod">
          <ac:chgData name="唐 崇斌 Edwin" userId="769f27267cb83406" providerId="LiveId" clId="{5950B5EE-091A-4B6E-A0E4-F7E0BA907422}" dt="2020-03-23T17:54:11.930" v="3750" actId="1038"/>
          <ac:grpSpMkLst>
            <pc:docMk/>
            <pc:sldMk cId="2642943566" sldId="262"/>
            <ac:grpSpMk id="240" creationId="{AADCFA32-9DC5-4089-802F-45D22CA7623F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45" creationId="{4D82D008-5C27-4B40-BC60-AB5F6CD7651D}"/>
          </ac:grpSpMkLst>
        </pc:grpChg>
        <pc:grpChg chg="add del mod">
          <ac:chgData name="唐 崇斌 Edwin" userId="769f27267cb83406" providerId="LiveId" clId="{5950B5EE-091A-4B6E-A0E4-F7E0BA907422}" dt="2020-03-23T17:06:17.224" v="2856" actId="165"/>
          <ac:grpSpMkLst>
            <pc:docMk/>
            <pc:sldMk cId="2642943566" sldId="262"/>
            <ac:grpSpMk id="254" creationId="{C6344CDB-29CE-4E8E-BB3B-EC1980C1C0B9}"/>
          </ac:grpSpMkLst>
        </pc:grpChg>
        <pc:grpChg chg="mod topLvl">
          <ac:chgData name="唐 崇斌 Edwin" userId="769f27267cb83406" providerId="LiveId" clId="{5950B5EE-091A-4B6E-A0E4-F7E0BA907422}" dt="2020-03-23T17:06:38.785" v="2862" actId="164"/>
          <ac:grpSpMkLst>
            <pc:docMk/>
            <pc:sldMk cId="2642943566" sldId="262"/>
            <ac:grpSpMk id="256" creationId="{F954619E-18B2-41C0-99FC-6FF4FFCDBD5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64" creationId="{090D22F9-D440-4ED4-88EE-9F38AE3C6320}"/>
          </ac:grpSpMkLst>
        </pc:grpChg>
        <pc:grpChg chg="add mod">
          <ac:chgData name="唐 崇斌 Edwin" userId="769f27267cb83406" providerId="LiveId" clId="{5950B5EE-091A-4B6E-A0E4-F7E0BA907422}" dt="2020-03-23T17:06:29.880" v="2860" actId="164"/>
          <ac:grpSpMkLst>
            <pc:docMk/>
            <pc:sldMk cId="2642943566" sldId="262"/>
            <ac:grpSpMk id="271" creationId="{D1C0CACD-A848-4F32-9F73-2216B485F157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72" creationId="{F094A865-F322-4281-A615-DF05A0FCE301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79" creationId="{2C9A234F-C0CC-4EC6-81AF-E8473FA4CC98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82" creationId="{F062D35D-1AD4-4B32-B3FA-E766C3C7B4FC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2" creationId="{BBA39101-2C0B-44D5-9165-E20AAF5F9661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3" creationId="{63DD55F9-BC29-4533-BA58-F1E678E9BCF2}"/>
          </ac:grpSpMkLst>
        </pc:grpChg>
        <pc:picChg chg="add mod">
          <ac:chgData name="唐 崇斌 Edwin" userId="769f27267cb83406" providerId="LiveId" clId="{5950B5EE-091A-4B6E-A0E4-F7E0BA907422}" dt="2020-03-23T14:21:11.237" v="216" actId="164"/>
          <ac:picMkLst>
            <pc:docMk/>
            <pc:sldMk cId="2642943566" sldId="262"/>
            <ac:picMk id="10" creationId="{B961742F-5509-4E75-95D1-1F5830608E49}"/>
          </ac:picMkLst>
        </pc:picChg>
        <pc:picChg chg="mod">
          <ac:chgData name="唐 崇斌 Edwin" userId="769f27267cb83406" providerId="LiveId" clId="{5950B5EE-091A-4B6E-A0E4-F7E0BA907422}" dt="2020-03-23T15:09:48.621" v="1103" actId="164"/>
          <ac:picMkLst>
            <pc:docMk/>
            <pc:sldMk cId="2642943566" sldId="262"/>
            <ac:picMk id="11" creationId="{CA826542-93FA-41D7-89FA-26A30E787FE4}"/>
          </ac:picMkLst>
        </pc:picChg>
        <pc:picChg chg="mod">
          <ac:chgData name="唐 崇斌 Edwin" userId="769f27267cb83406" providerId="LiveId" clId="{5950B5EE-091A-4B6E-A0E4-F7E0BA907422}" dt="2020-03-23T14:52:38.622" v="567" actId="164"/>
          <ac:picMkLst>
            <pc:docMk/>
            <pc:sldMk cId="2642943566" sldId="262"/>
            <ac:picMk id="13" creationId="{64441A86-282A-4748-A914-189124D88159}"/>
          </ac:picMkLst>
        </pc:picChg>
        <pc:picChg chg="add del mod topLvl">
          <ac:chgData name="唐 崇斌 Edwin" userId="769f27267cb83406" providerId="LiveId" clId="{5950B5EE-091A-4B6E-A0E4-F7E0BA907422}" dt="2020-03-23T16:57:38.907" v="2464" actId="478"/>
          <ac:picMkLst>
            <pc:docMk/>
            <pc:sldMk cId="2642943566" sldId="262"/>
            <ac:picMk id="68" creationId="{7759C60B-8DFF-4FD1-9EF9-751AB79A85D4}"/>
          </ac:picMkLst>
        </pc:picChg>
        <pc:picChg chg="add del mod">
          <ac:chgData name="唐 崇斌 Edwin" userId="769f27267cb83406" providerId="LiveId" clId="{5950B5EE-091A-4B6E-A0E4-F7E0BA907422}" dt="2020-03-23T16:57:43.339" v="2465" actId="478"/>
          <ac:picMkLst>
            <pc:docMk/>
            <pc:sldMk cId="2642943566" sldId="262"/>
            <ac:picMk id="85" creationId="{11F2E5DD-CB9B-4102-B144-83A1A533401C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3" creationId="{3C4EE167-41AD-47F5-8257-77D8F8FCD4E1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4" creationId="{A48B9A42-46AE-42C7-9C7F-C14C3DFB9B9A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5" creationId="{33BDC142-C217-4AEA-B0B6-7A25FBC29A9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6" creationId="{ED346168-F232-4B8F-8507-0497F9759A43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7" creationId="{E951B1A4-1319-4C8B-944C-9E0298A837E7}"/>
          </ac:picMkLst>
        </pc:picChg>
        <pc:picChg chg="del">
          <ac:chgData name="唐 崇斌 Edwin" userId="769f27267cb83406" providerId="LiveId" clId="{5950B5EE-091A-4B6E-A0E4-F7E0BA907422}" dt="2020-03-23T14:59:57.245" v="865" actId="478"/>
          <ac:picMkLst>
            <pc:docMk/>
            <pc:sldMk cId="2642943566" sldId="262"/>
            <ac:picMk id="140" creationId="{9D92E510-0D76-4D45-80DC-9ECCE8D3211A}"/>
          </ac:picMkLst>
        </pc:picChg>
        <pc:picChg chg="add mod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45" creationId="{14936CE9-83AD-46BC-B74B-9AA99F15C5EA}"/>
          </ac:picMkLst>
        </pc:picChg>
        <pc:picChg chg="mod">
          <ac:chgData name="唐 崇斌 Edwin" userId="769f27267cb83406" providerId="LiveId" clId="{5950B5EE-091A-4B6E-A0E4-F7E0BA907422}" dt="2020-03-23T15:13:40.548" v="1228" actId="1076"/>
          <ac:picMkLst>
            <pc:docMk/>
            <pc:sldMk cId="2642943566" sldId="262"/>
            <ac:picMk id="152" creationId="{13C699A4-5CF4-4A9B-AAEA-57F474219BD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3" creationId="{313DF1E5-1121-474F-B3EE-BB7A0CDAAD86}"/>
          </ac:picMkLst>
        </pc:picChg>
        <pc:picChg chg="mod">
          <ac:chgData name="唐 崇斌 Edwin" userId="769f27267cb83406" providerId="LiveId" clId="{5950B5EE-091A-4B6E-A0E4-F7E0BA907422}" dt="2020-03-23T15:13:55.793" v="1234" actId="1076"/>
          <ac:picMkLst>
            <pc:docMk/>
            <pc:sldMk cId="2642943566" sldId="262"/>
            <ac:picMk id="154" creationId="{992133F3-8D92-4948-83E0-800D45414E21}"/>
          </ac:picMkLst>
        </pc:picChg>
        <pc:picChg chg="mod">
          <ac:chgData name="唐 崇斌 Edwin" userId="769f27267cb83406" providerId="LiveId" clId="{5950B5EE-091A-4B6E-A0E4-F7E0BA907422}" dt="2020-03-23T15:13:41.085" v="1229" actId="1076"/>
          <ac:picMkLst>
            <pc:docMk/>
            <pc:sldMk cId="2642943566" sldId="262"/>
            <ac:picMk id="155" creationId="{E55C0C30-BCEB-49CD-AC6A-BDF60A21F03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6" creationId="{5F247478-C762-4F96-891C-379A00364905}"/>
          </ac:picMkLst>
        </pc:picChg>
        <pc:picChg chg="mod">
          <ac:chgData name="唐 崇斌 Edwin" userId="769f27267cb83406" providerId="LiveId" clId="{5950B5EE-091A-4B6E-A0E4-F7E0BA907422}" dt="2020-03-23T17:56:48.668" v="3801" actId="408"/>
          <ac:picMkLst>
            <pc:docMk/>
            <pc:sldMk cId="2642943566" sldId="262"/>
            <ac:picMk id="206" creationId="{30FF77F8-D51D-4E1F-B955-6D3AFD2222B2}"/>
          </ac:picMkLst>
        </pc:picChg>
        <pc:picChg chg="mod">
          <ac:chgData name="唐 崇斌 Edwin" userId="769f27267cb83406" providerId="LiveId" clId="{5950B5EE-091A-4B6E-A0E4-F7E0BA907422}" dt="2020-03-23T17:56:48.668" v="3801" actId="408"/>
          <ac:picMkLst>
            <pc:docMk/>
            <pc:sldMk cId="2642943566" sldId="262"/>
            <ac:picMk id="207" creationId="{D93C3C4A-3C79-4173-80D2-62A97C04DDB3}"/>
          </ac:picMkLst>
        </pc:picChg>
        <pc:picChg chg="mod">
          <ac:chgData name="唐 崇斌 Edwin" userId="769f27267cb83406" providerId="LiveId" clId="{5950B5EE-091A-4B6E-A0E4-F7E0BA907422}" dt="2020-03-23T17:56:48.668" v="3801" actId="408"/>
          <ac:picMkLst>
            <pc:docMk/>
            <pc:sldMk cId="2642943566" sldId="262"/>
            <ac:picMk id="208" creationId="{A97AEBE5-5B3B-4C53-8A78-E190AC6594DA}"/>
          </ac:picMkLst>
        </pc:picChg>
        <pc:picChg chg="mod">
          <ac:chgData name="唐 崇斌 Edwin" userId="769f27267cb83406" providerId="LiveId" clId="{5950B5EE-091A-4B6E-A0E4-F7E0BA907422}" dt="2020-03-23T17:04:08.462" v="2761" actId="12788"/>
          <ac:picMkLst>
            <pc:docMk/>
            <pc:sldMk cId="2642943566" sldId="262"/>
            <ac:picMk id="241" creationId="{96D7E9B9-AD5D-4E6F-9973-BABDFB751AD1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7" creationId="{7F648CE7-EEA1-4A60-ABDF-2060466F9E66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8" creationId="{4274A4E9-D4DA-406A-8D91-30A413CE10FF}"/>
          </ac:picMkLst>
        </pc:picChg>
        <pc:picChg chg="mod">
          <ac:chgData name="唐 崇斌 Edwin" userId="769f27267cb83406" providerId="LiveId" clId="{5950B5EE-091A-4B6E-A0E4-F7E0BA907422}" dt="2020-03-23T17:50:33.165" v="3591" actId="1076"/>
          <ac:picMkLst>
            <pc:docMk/>
            <pc:sldMk cId="2642943566" sldId="262"/>
            <ac:picMk id="259" creationId="{64DD947F-310D-4EA7-A113-D0FB40401FCD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0" creationId="{FB32EEF6-AEB1-4DA2-9BF8-CE9B73768289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1" creationId="{3B1750DD-C421-4F79-8BAF-C8DD819C9BEE}"/>
          </ac:picMkLst>
        </pc:picChg>
        <pc:picChg chg="mod">
          <ac:chgData name="唐 崇斌 Edwin" userId="769f27267cb83406" providerId="LiveId" clId="{5950B5EE-091A-4B6E-A0E4-F7E0BA907422}" dt="2020-03-23T17:03:31.500" v="2752" actId="12788"/>
          <ac:picMkLst>
            <pc:docMk/>
            <pc:sldMk cId="2642943566" sldId="262"/>
            <ac:picMk id="266" creationId="{D0510ED5-1EB4-48C1-BE87-D536C5564A5C}"/>
          </ac:picMkLst>
        </pc:pic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0" creationId="{58D6F731-7271-486D-BE38-1BE49FAE8F9F}"/>
          </ac:cxnSpMkLst>
        </pc:cxnChg>
        <pc:cxnChg chg="add del mod">
          <ac:chgData name="唐 崇斌 Edwin" userId="769f27267cb83406" providerId="LiveId" clId="{5950B5EE-091A-4B6E-A0E4-F7E0BA907422}" dt="2020-03-23T14:27:43.068" v="267" actId="11529"/>
          <ac:cxnSpMkLst>
            <pc:docMk/>
            <pc:sldMk cId="2642943566" sldId="262"/>
            <ac:cxnSpMk id="26" creationId="{D8DAEDCD-083C-47D4-B61F-5458E6F41495}"/>
          </ac:cxnSpMkLst>
        </pc:cxnChg>
        <pc:cxnChg chg="add del mod">
          <ac:chgData name="唐 崇斌 Edwin" userId="769f27267cb83406" providerId="LiveId" clId="{5950B5EE-091A-4B6E-A0E4-F7E0BA907422}" dt="2020-03-23T14:28:07.381" v="273" actId="11529"/>
          <ac:cxnSpMkLst>
            <pc:docMk/>
            <pc:sldMk cId="2642943566" sldId="262"/>
            <ac:cxnSpMk id="28" creationId="{F0C20826-CB33-461C-BE67-CFDD135F6DC8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9" creationId="{7137AA24-A58B-4D3F-8D37-D3E135C87901}"/>
          </ac:cxnSpMkLst>
        </pc:cxnChg>
        <pc:cxnChg chg="add del mod">
          <ac:chgData name="唐 崇斌 Edwin" userId="769f27267cb83406" providerId="LiveId" clId="{5950B5EE-091A-4B6E-A0E4-F7E0BA907422}" dt="2020-03-23T14:28:13.802" v="276" actId="11529"/>
          <ac:cxnSpMkLst>
            <pc:docMk/>
            <pc:sldMk cId="2642943566" sldId="262"/>
            <ac:cxnSpMk id="31" creationId="{C0A39242-5338-46B7-99B3-42E2AC5423EE}"/>
          </ac:cxnSpMkLst>
        </pc:cxnChg>
        <pc:cxnChg chg="add del mod">
          <ac:chgData name="唐 崇斌 Edwin" userId="769f27267cb83406" providerId="LiveId" clId="{5950B5EE-091A-4B6E-A0E4-F7E0BA907422}" dt="2020-03-23T14:29:09.445" v="303" actId="478"/>
          <ac:cxnSpMkLst>
            <pc:docMk/>
            <pc:sldMk cId="2642943566" sldId="262"/>
            <ac:cxnSpMk id="33" creationId="{FC7218AB-85DB-468C-9CF6-6CEABA661D57}"/>
          </ac:cxnSpMkLst>
        </pc:cxnChg>
        <pc:cxnChg chg="add del mod">
          <ac:chgData name="唐 崇斌 Edwin" userId="769f27267cb83406" providerId="LiveId" clId="{5950B5EE-091A-4B6E-A0E4-F7E0BA907422}" dt="2020-03-23T14:29:12.615" v="305" actId="478"/>
          <ac:cxnSpMkLst>
            <pc:docMk/>
            <pc:sldMk cId="2642943566" sldId="262"/>
            <ac:cxnSpMk id="35" creationId="{A5485932-A6D8-4558-907C-54CF6A6323A5}"/>
          </ac:cxnSpMkLst>
        </pc:cxnChg>
        <pc:cxnChg chg="del mod">
          <ac:chgData name="唐 崇斌 Edwin" userId="769f27267cb83406" providerId="LiveId" clId="{5950B5EE-091A-4B6E-A0E4-F7E0BA907422}" dt="2020-03-23T14:51:53.301" v="547" actId="478"/>
          <ac:cxnSpMkLst>
            <pc:docMk/>
            <pc:sldMk cId="2642943566" sldId="262"/>
            <ac:cxnSpMk id="36" creationId="{BDAC86C1-B5A8-464A-BF04-227FCB231D75}"/>
          </ac:cxnSpMkLst>
        </pc:cxnChg>
        <pc:cxnChg chg="add del mod">
          <ac:chgData name="唐 崇斌 Edwin" userId="769f27267cb83406" providerId="LiveId" clId="{5950B5EE-091A-4B6E-A0E4-F7E0BA907422}" dt="2020-03-23T14:29:31.799" v="311" actId="478"/>
          <ac:cxnSpMkLst>
            <pc:docMk/>
            <pc:sldMk cId="2642943566" sldId="262"/>
            <ac:cxnSpMk id="39" creationId="{91FD5A7E-FC86-4CE7-BD4F-6FC828B05339}"/>
          </ac:cxnSpMkLst>
        </pc:cxnChg>
        <pc:cxnChg chg="add del mod">
          <ac:chgData name="唐 崇斌 Edwin" userId="769f27267cb83406" providerId="LiveId" clId="{5950B5EE-091A-4B6E-A0E4-F7E0BA907422}" dt="2020-03-23T14:30:10.847" v="354" actId="11529"/>
          <ac:cxnSpMkLst>
            <pc:docMk/>
            <pc:sldMk cId="2642943566" sldId="262"/>
            <ac:cxnSpMk id="44" creationId="{4CEEC54C-B18D-4A78-97B4-E1D2E59764DE}"/>
          </ac:cxnSpMkLst>
        </pc:cxnChg>
        <pc:cxnChg chg="del mod">
          <ac:chgData name="唐 崇斌 Edwin" userId="769f27267cb83406" providerId="LiveId" clId="{5950B5EE-091A-4B6E-A0E4-F7E0BA907422}" dt="2020-03-23T14:51:09.731" v="535" actId="478"/>
          <ac:cxnSpMkLst>
            <pc:docMk/>
            <pc:sldMk cId="2642943566" sldId="262"/>
            <ac:cxnSpMk id="47" creationId="{157B31B1-4277-4F06-AB7D-F03F226DA78B}"/>
          </ac:cxnSpMkLst>
        </pc:cxnChg>
        <pc:cxnChg chg="add del mod">
          <ac:chgData name="唐 崇斌 Edwin" userId="769f27267cb83406" providerId="LiveId" clId="{5950B5EE-091A-4B6E-A0E4-F7E0BA907422}" dt="2020-03-23T14:29:22.356" v="308" actId="478"/>
          <ac:cxnSpMkLst>
            <pc:docMk/>
            <pc:sldMk cId="2642943566" sldId="262"/>
            <ac:cxnSpMk id="82" creationId="{11B216D1-158E-4144-AE67-CEC44FB93700}"/>
          </ac:cxnSpMkLst>
        </pc:cxnChg>
        <pc:cxnChg chg="add del mod">
          <ac:chgData name="唐 崇斌 Edwin" userId="769f27267cb83406" providerId="LiveId" clId="{5950B5EE-091A-4B6E-A0E4-F7E0BA907422}" dt="2020-03-23T14:29:21.774" v="307" actId="478"/>
          <ac:cxnSpMkLst>
            <pc:docMk/>
            <pc:sldMk cId="2642943566" sldId="262"/>
            <ac:cxnSpMk id="83" creationId="{19269B14-857D-4C89-86C0-A1358B33EF0D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98" creationId="{813CC718-184D-443E-9912-E4762F97BC4C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103" creationId="{88A22EEC-5FCA-4733-A3BC-749FEC67D4F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17" creationId="{E63A7099-D16C-46D5-AE6F-34948B45C17E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8" creationId="{871CE4A9-51E1-4A85-845A-73E336A304A0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9" creationId="{00C2F0F8-FF7F-47C7-AC8B-C13C3DF48136}"/>
          </ac:cxnSpMkLst>
        </pc:cxnChg>
        <pc:cxnChg chg="add del mod">
          <ac:chgData name="唐 崇斌 Edwin" userId="769f27267cb83406" providerId="LiveId" clId="{5950B5EE-091A-4B6E-A0E4-F7E0BA907422}" dt="2020-03-23T15:42:52.749" v="1376" actId="478"/>
          <ac:cxnSpMkLst>
            <pc:docMk/>
            <pc:sldMk cId="2642943566" sldId="262"/>
            <ac:cxnSpMk id="144" creationId="{1C990A7F-8D8D-4E68-ADA1-8243C90D657E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6" creationId="{7755E390-2CA9-40E6-8045-B3B3BEDECA2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8" creationId="{DB9E6460-EDF6-4D43-971D-37E03164FCCF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59" creationId="{5AC9D880-BF35-46A3-BDE5-98480ADDCC8C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0" creationId="{B2D34648-B06F-4642-B566-926AFE1877F0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1" creationId="{CB1C2046-4E16-4597-AB4E-0B1F1801FB3B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2" creationId="{F71CE3D3-D67A-468F-8080-E8A4A91D7319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4" creationId="{CA2D38E9-CC9C-4B7D-A6CD-7B7FC3B7E592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5" creationId="{21B42458-70C1-404D-AE6B-B41B7C1E5583}"/>
          </ac:cxnSpMkLst>
        </pc:cxnChg>
        <pc:cxnChg chg="add del mod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65" creationId="{6757F21F-653D-4F3E-BC5A-CF9AD0FB3CC3}"/>
          </ac:cxnSpMkLst>
        </pc:cxnChg>
        <pc:cxnChg chg="mod">
          <ac:chgData name="唐 崇斌 Edwin" userId="769f27267cb83406" providerId="LiveId" clId="{5950B5EE-091A-4B6E-A0E4-F7E0BA907422}" dt="2020-03-23T17:07:34.462" v="2888" actId="1038"/>
          <ac:cxnSpMkLst>
            <pc:docMk/>
            <pc:sldMk cId="2642943566" sldId="262"/>
            <ac:cxnSpMk id="178" creationId="{A68D602C-A3B0-4C9E-9614-1A43ECFB04C3}"/>
          </ac:cxnSpMkLst>
        </pc:cxnChg>
        <pc:cxnChg chg="mod">
          <ac:chgData name="唐 崇斌 Edwin" userId="769f27267cb83406" providerId="LiveId" clId="{5950B5EE-091A-4B6E-A0E4-F7E0BA907422}" dt="2020-03-23T17:22:14.045" v="3369" actId="693"/>
          <ac:cxnSpMkLst>
            <pc:docMk/>
            <pc:sldMk cId="2642943566" sldId="262"/>
            <ac:cxnSpMk id="180" creationId="{BEF2693C-7DF9-41E9-BD06-7DD56C4BA9A2}"/>
          </ac:cxnSpMkLst>
        </pc:cxnChg>
        <pc:cxnChg chg="mod">
          <ac:chgData name="唐 崇斌 Edwin" userId="769f27267cb83406" providerId="LiveId" clId="{5950B5EE-091A-4B6E-A0E4-F7E0BA907422}" dt="2020-03-23T17:22:21.807" v="3370" actId="693"/>
          <ac:cxnSpMkLst>
            <pc:docMk/>
            <pc:sldMk cId="2642943566" sldId="262"/>
            <ac:cxnSpMk id="184" creationId="{A0951C13-4CDD-42FE-B076-D86C1638B4E8}"/>
          </ac:cxnSpMkLst>
        </pc:cxnChg>
        <pc:cxnChg chg="mod">
          <ac:chgData name="唐 崇斌 Edwin" userId="769f27267cb83406" providerId="LiveId" clId="{5950B5EE-091A-4B6E-A0E4-F7E0BA907422}" dt="2020-03-23T17:22:21.807" v="3370" actId="693"/>
          <ac:cxnSpMkLst>
            <pc:docMk/>
            <pc:sldMk cId="2642943566" sldId="262"/>
            <ac:cxnSpMk id="186" creationId="{2ACD21E4-28D9-4704-ADE1-451536945594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7" creationId="{307F1FD1-23EA-407B-9C1D-897E8F9E91F5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8" creationId="{CE19A948-E279-4663-B0A0-44FF72584935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99" creationId="{71825B62-6EC6-478C-842F-0F54CC304C0C}"/>
          </ac:cxnSpMkLst>
        </pc:cxnChg>
        <pc:cxnChg chg="add del mod">
          <ac:chgData name="唐 崇斌 Edwin" userId="769f27267cb83406" providerId="LiveId" clId="{5950B5EE-091A-4B6E-A0E4-F7E0BA907422}" dt="2020-03-23T17:13:40.858" v="3195" actId="478"/>
          <ac:cxnSpMkLst>
            <pc:docMk/>
            <pc:sldMk cId="2642943566" sldId="262"/>
            <ac:cxnSpMk id="200" creationId="{0C869853-87C4-4CCC-96B7-2D6EBA8CE72D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201" creationId="{A4E380D6-E5AA-4B5B-B3E9-DBFCEE4F03FA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02" creationId="{FC603C95-93C5-492C-B84B-5F3845432E73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0" creationId="{56248D90-04BA-4318-9EFA-CAF04B06F20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3" creationId="{2856A72C-02D8-4B27-B712-B82396AB79AE}"/>
          </ac:cxnSpMkLst>
        </pc:cxnChg>
        <pc:cxnChg chg="add del mod">
          <ac:chgData name="唐 崇斌 Edwin" userId="769f27267cb83406" providerId="LiveId" clId="{5950B5EE-091A-4B6E-A0E4-F7E0BA907422}" dt="2020-03-23T17:48:36.693" v="3555" actId="478"/>
          <ac:cxnSpMkLst>
            <pc:docMk/>
            <pc:sldMk cId="2642943566" sldId="262"/>
            <ac:cxnSpMk id="216" creationId="{37CE79F2-6453-42F4-A3BB-D80D3B56909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32" creationId="{0CBFD6A4-7719-4C83-BB40-C8ECB7900A08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43" creationId="{25251829-DAAC-4EED-AD10-BEF5552F8808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44" creationId="{766120E9-F20C-43F1-8972-4ACFBB803DC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63" creationId="{810A3D51-1FB5-4908-BC34-279446F25AA0}"/>
          </ac:cxnSpMkLst>
        </pc:cxnChg>
        <pc:cxnChg chg="add mod">
          <ac:chgData name="唐 崇斌 Edwin" userId="769f27267cb83406" providerId="LiveId" clId="{5950B5EE-091A-4B6E-A0E4-F7E0BA907422}" dt="2020-03-23T17:54:45.299" v="3769" actId="1035"/>
          <ac:cxnSpMkLst>
            <pc:docMk/>
            <pc:sldMk cId="2642943566" sldId="262"/>
            <ac:cxnSpMk id="289" creationId="{BFFE2316-AF51-4357-89AB-F5ADAD9092BD}"/>
          </ac:cxnSpMkLst>
        </pc:cxnChg>
      </pc:sldChg>
    </pc:docChg>
  </pc:docChgLst>
  <pc:docChgLst>
    <pc:chgData name="唐 崇斌 Edwin" userId="769f27267cb83406" providerId="LiveId" clId="{F749D1A7-B6C5-40CC-A752-898961211CE4}"/>
    <pc:docChg chg="undo redo custSel addSld delSld modSld">
      <pc:chgData name="唐 崇斌 Edwin" userId="769f27267cb83406" providerId="LiveId" clId="{F749D1A7-B6C5-40CC-A752-898961211CE4}" dt="2020-03-22T12:02:43.610" v="2560" actId="1037"/>
      <pc:docMkLst>
        <pc:docMk/>
      </pc:docMkLst>
      <pc:sldChg chg="addSp modSp">
        <pc:chgData name="唐 崇斌 Edwin" userId="769f27267cb83406" providerId="LiveId" clId="{F749D1A7-B6C5-40CC-A752-898961211CE4}" dt="2020-03-22T11:32:55.186" v="2011" actId="1076"/>
        <pc:sldMkLst>
          <pc:docMk/>
          <pc:sldMk cId="2087716266" sldId="258"/>
        </pc:sldMkLst>
        <pc:spChg chg="mod">
          <ac:chgData name="唐 崇斌 Edwin" userId="769f27267cb83406" providerId="LiveId" clId="{F749D1A7-B6C5-40CC-A752-898961211CE4}" dt="2020-03-21T00:43:54.536" v="17"/>
          <ac:spMkLst>
            <pc:docMk/>
            <pc:sldMk cId="2087716266" sldId="258"/>
            <ac:spMk id="143" creationId="{00000000-0000-0000-0000-000000000000}"/>
          </ac:spMkLst>
        </pc:spChg>
        <pc:picChg chg="add mod">
          <ac:chgData name="唐 崇斌 Edwin" userId="769f27267cb83406" providerId="LiveId" clId="{F749D1A7-B6C5-40CC-A752-898961211CE4}" dt="2020-03-22T11:32:55.186" v="2011" actId="1076"/>
          <ac:picMkLst>
            <pc:docMk/>
            <pc:sldMk cId="2087716266" sldId="258"/>
            <ac:picMk id="1026" creationId="{59DEC199-A3EA-41FB-839A-2A51ED014B41}"/>
          </ac:picMkLst>
        </pc:picChg>
      </pc:sldChg>
      <pc:sldChg chg="addSp delSp modSp add del">
        <pc:chgData name="唐 崇斌 Edwin" userId="769f27267cb83406" providerId="LiveId" clId="{F749D1A7-B6C5-40CC-A752-898961211CE4}" dt="2020-03-22T11:39:35.479" v="2072" actId="2696"/>
        <pc:sldMkLst>
          <pc:docMk/>
          <pc:sldMk cId="2609734185" sldId="259"/>
        </pc:sldMkLst>
        <pc:spChg chg="del">
          <ac:chgData name="唐 崇斌 Edwin" userId="769f27267cb83406" providerId="LiveId" clId="{F749D1A7-B6C5-40CC-A752-898961211CE4}" dt="2020-03-21T01:17:38.354" v="21" actId="478"/>
          <ac:spMkLst>
            <pc:docMk/>
            <pc:sldMk cId="2609734185" sldId="259"/>
            <ac:spMk id="2" creationId="{63F366D0-03B1-4877-9A11-E074C0A3D63B}"/>
          </ac:spMkLst>
        </pc:spChg>
        <pc:spChg chg="del">
          <ac:chgData name="唐 崇斌 Edwin" userId="769f27267cb83406" providerId="LiveId" clId="{F749D1A7-B6C5-40CC-A752-898961211CE4}" dt="2020-03-21T01:17:41.430" v="22" actId="478"/>
          <ac:spMkLst>
            <pc:docMk/>
            <pc:sldMk cId="2609734185" sldId="259"/>
            <ac:spMk id="3" creationId="{1E05FF09-A73E-4736-8A8A-31C2398EE7AF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5" creationId="{79E59B9F-4473-491F-9D6E-627F64E7B312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6" creationId="{B130E891-070E-4AF5-81AF-61B092697E18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1" creationId="{3042ED33-8CAD-4FDD-BD23-6AED1EEBC041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5" creationId="{7433C0A9-8E8E-4106-BD46-C42E096A8BC6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6" creationId="{99E3871C-BA04-4BE0-B12C-82477DC27AD6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9" creationId="{1AB71A96-BB6E-401B-ADA9-84A34A47F5D3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22" creationId="{04EBF1F5-80A9-4492-9A1A-6338849F8962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6" creationId="{7545BD2A-D797-4646-B645-306EE79BFB2D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7" creationId="{2A823E3F-C934-4809-9217-0453C05CB65C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8" creationId="{D490B913-CD4E-4947-A374-824F56B8CD89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9" creationId="{A2B77CFD-0C70-41CC-A9D2-510EDF71BA64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1" creationId="{B9D59110-9004-4BDA-B0F4-17EE2C13BF3F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2" creationId="{FCEBFB51-2E0D-495C-8824-D46074A2105C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7" creationId="{F5639C9F-0F9B-48E5-A12D-DA91346F6FAB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1" creationId="{44F86E2C-EF41-4B92-97B3-B4CB07A32D2C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2" creationId="{69BD1BD8-CB07-415B-8764-4F21C90D7D36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5" creationId="{EB7A6B76-2B18-4B61-A36D-5A91D7B016F5}"/>
          </ac:spMkLst>
        </pc:spChg>
        <pc:spChg chg="add mod topLvl">
          <ac:chgData name="唐 崇斌 Edwin" userId="769f27267cb83406" providerId="LiveId" clId="{F749D1A7-B6C5-40CC-A752-898961211CE4}" dt="2020-03-21T01:24:18.545" v="128" actId="164"/>
          <ac:spMkLst>
            <pc:docMk/>
            <pc:sldMk cId="2609734185" sldId="259"/>
            <ac:spMk id="68" creationId="{0F74233E-FF58-4F92-A73D-CC4DF7FC4511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2" creationId="{4CF66F24-EB60-4F8A-8464-39B1FC5A9866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3" creationId="{246B31B9-D1BB-4BA1-8674-808E4E2F995A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4" creationId="{F38C6A5F-FD73-4A35-905C-37F5C65A206F}"/>
          </ac:spMkLst>
        </pc:spChg>
        <pc:spChg chg="add del mod">
          <ac:chgData name="唐 崇斌 Edwin" userId="769f27267cb83406" providerId="LiveId" clId="{F749D1A7-B6C5-40CC-A752-898961211CE4}" dt="2020-03-21T01:18:22.126" v="31" actId="478"/>
          <ac:spMkLst>
            <pc:docMk/>
            <pc:sldMk cId="2609734185" sldId="259"/>
            <ac:spMk id="95" creationId="{79B6E889-838F-4DD4-821F-39307EE1A589}"/>
          </ac:spMkLst>
        </pc:spChg>
        <pc:spChg chg="add mod">
          <ac:chgData name="唐 崇斌 Edwin" userId="769f27267cb83406" providerId="LiveId" clId="{F749D1A7-B6C5-40CC-A752-898961211CE4}" dt="2020-03-21T01:23:28.231" v="121" actId="1037"/>
          <ac:spMkLst>
            <pc:docMk/>
            <pc:sldMk cId="2609734185" sldId="259"/>
            <ac:spMk id="97" creationId="{5963D4BE-04FD-4DE7-9194-8CECA994ADFC}"/>
          </ac:spMkLst>
        </pc:spChg>
        <pc:spChg chg="add del mod">
          <ac:chgData name="唐 崇斌 Edwin" userId="769f27267cb83406" providerId="LiveId" clId="{F749D1A7-B6C5-40CC-A752-898961211CE4}" dt="2020-03-21T01:20:49.982" v="55" actId="478"/>
          <ac:spMkLst>
            <pc:docMk/>
            <pc:sldMk cId="2609734185" sldId="259"/>
            <ac:spMk id="98" creationId="{8F689040-2257-4EBC-B587-6E4212B755EA}"/>
          </ac:spMkLst>
        </pc:spChg>
        <pc:spChg chg="add del mod">
          <ac:chgData name="唐 崇斌 Edwin" userId="769f27267cb83406" providerId="LiveId" clId="{F749D1A7-B6C5-40CC-A752-898961211CE4}" dt="2020-03-21T01:21:17.985" v="59" actId="478"/>
          <ac:spMkLst>
            <pc:docMk/>
            <pc:sldMk cId="2609734185" sldId="259"/>
            <ac:spMk id="99" creationId="{6D1BF7B6-1387-4D8E-9A3B-7AA609CF91F9}"/>
          </ac:spMkLst>
        </pc:spChg>
        <pc:spChg chg="add del mod">
          <ac:chgData name="唐 崇斌 Edwin" userId="769f27267cb83406" providerId="LiveId" clId="{F749D1A7-B6C5-40CC-A752-898961211CE4}" dt="2020-03-21T01:21:36.914" v="63" actId="478"/>
          <ac:spMkLst>
            <pc:docMk/>
            <pc:sldMk cId="2609734185" sldId="259"/>
            <ac:spMk id="100" creationId="{E095B0A4-267A-4422-8867-B4ACFBDFFE20}"/>
          </ac:spMkLst>
        </pc:spChg>
        <pc:spChg chg="add del mod">
          <ac:chgData name="唐 崇斌 Edwin" userId="769f27267cb83406" providerId="LiveId" clId="{F749D1A7-B6C5-40CC-A752-898961211CE4}" dt="2020-03-21T01:22:04.088" v="70" actId="478"/>
          <ac:spMkLst>
            <pc:docMk/>
            <pc:sldMk cId="2609734185" sldId="259"/>
            <ac:spMk id="101" creationId="{9C4DD030-6302-418B-9F77-BE8C88F1F5BD}"/>
          </ac:spMkLst>
        </pc:spChg>
        <pc:spChg chg="add del mod">
          <ac:chgData name="唐 崇斌 Edwin" userId="769f27267cb83406" providerId="LiveId" clId="{F749D1A7-B6C5-40CC-A752-898961211CE4}" dt="2020-03-21T01:22:21.067" v="76" actId="478"/>
          <ac:spMkLst>
            <pc:docMk/>
            <pc:sldMk cId="2609734185" sldId="259"/>
            <ac:spMk id="102" creationId="{A1F5311A-3F16-451D-B2DA-4BF29BDB93C2}"/>
          </ac:spMkLst>
        </pc:spChg>
        <pc:spChg chg="add del mod">
          <ac:chgData name="唐 崇斌 Edwin" userId="769f27267cb83406" providerId="LiveId" clId="{F749D1A7-B6C5-40CC-A752-898961211CE4}" dt="2020-03-21T01:23:09.340" v="97" actId="478"/>
          <ac:spMkLst>
            <pc:docMk/>
            <pc:sldMk cId="2609734185" sldId="259"/>
            <ac:spMk id="103" creationId="{8D021544-86A8-41A3-8882-31595A730129}"/>
          </ac:spMkLst>
        </pc:spChg>
        <pc:spChg chg="add del mod">
          <ac:chgData name="唐 崇斌 Edwin" userId="769f27267cb83406" providerId="LiveId" clId="{F749D1A7-B6C5-40CC-A752-898961211CE4}" dt="2020-03-21T01:23:52.987" v="127" actId="478"/>
          <ac:spMkLst>
            <pc:docMk/>
            <pc:sldMk cId="2609734185" sldId="259"/>
            <ac:spMk id="104" creationId="{1669C0E2-CCDA-4D01-86EF-30756C376DC8}"/>
          </ac:spMkLst>
        </pc:s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8" creationId="{DE2201E2-11DB-4C02-9B2D-5EE5A3AEDAF2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12" creationId="{BA298EE2-5CA6-4120-B048-72D5077CD97E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23" creationId="{70041DDF-FDC6-4F9C-95BC-3F43C2C8958F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30" creationId="{E3CAB8FB-E48D-4076-9D46-3453DC8C696F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38" creationId="{BDFC64C8-10BF-419F-85CE-A024CF1D4EA6}"/>
          </ac:grpSpMkLst>
        </pc:grpChg>
        <pc:grpChg chg="add mod topLvl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54" creationId="{4355A270-0C1E-4121-A294-8FFE0ED2212E}"/>
          </ac:grpSpMkLst>
        </pc:grpChg>
        <pc:grpChg chg="add mod topLvl">
          <ac:chgData name="唐 崇斌 Edwin" userId="769f27267cb83406" providerId="LiveId" clId="{F749D1A7-B6C5-40CC-A752-898961211CE4}" dt="2020-03-22T10:28:39.004" v="1147" actId="1076"/>
          <ac:grpSpMkLst>
            <pc:docMk/>
            <pc:sldMk cId="2609734185" sldId="259"/>
            <ac:grpSpMk id="58" creationId="{BFFC4FAE-F3E0-4720-8E22-7E214EA911E1}"/>
          </ac:grpSpMkLst>
        </pc:grpChg>
        <pc:grpChg chg="add mod topLvl">
          <ac:chgData name="唐 崇斌 Edwin" userId="769f27267cb83406" providerId="LiveId" clId="{F749D1A7-B6C5-40CC-A752-898961211CE4}" dt="2020-03-21T01:24:18.545" v="128" actId="164"/>
          <ac:grpSpMkLst>
            <pc:docMk/>
            <pc:sldMk cId="2609734185" sldId="259"/>
            <ac:grpSpMk id="69" creationId="{51337E6F-31A5-4711-9D46-B96815CB42E9}"/>
          </ac:grpSpMkLst>
        </pc:grpChg>
        <pc:grpChg chg="add mod topLvl">
          <ac:chgData name="唐 崇斌 Edwin" userId="769f27267cb83406" providerId="LiveId" clId="{F749D1A7-B6C5-40CC-A752-898961211CE4}" dt="2020-03-21T01:23:13.056" v="109" actId="1036"/>
          <ac:grpSpMkLst>
            <pc:docMk/>
            <pc:sldMk cId="2609734185" sldId="259"/>
            <ac:grpSpMk id="76" creationId="{20E9282F-B6ED-42B4-B52C-5891C13F3030}"/>
          </ac:grpSpMkLst>
        </pc:grpChg>
        <pc:grpChg chg="add mod topLvl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96" creationId="{D5DF1B69-24DF-4FA5-A5F7-660E0396A3BD}"/>
          </ac:grpSpMkLst>
        </pc:grpChg>
        <pc:grpChg chg="add mod">
          <ac:chgData name="唐 崇斌 Edwin" userId="769f27267cb83406" providerId="LiveId" clId="{F749D1A7-B6C5-40CC-A752-898961211CE4}" dt="2020-03-21T01:24:19.902" v="136" actId="1037"/>
          <ac:grpSpMkLst>
            <pc:docMk/>
            <pc:sldMk cId="2609734185" sldId="259"/>
            <ac:grpSpMk id="105" creationId="{39889AAF-33FD-4EF3-B65E-BC9D4CD95E04}"/>
          </ac:grpSpMkLst>
        </pc:grpChg>
        <pc:picChg chg="add del">
          <ac:chgData name="唐 崇斌 Edwin" userId="769f27267cb83406" providerId="LiveId" clId="{F749D1A7-B6C5-40CC-A752-898961211CE4}" dt="2020-03-21T01:17:36.555" v="20"/>
          <ac:picMkLst>
            <pc:docMk/>
            <pc:sldMk cId="2609734185" sldId="259"/>
            <ac:picMk id="7" creationId="{E4AAF49F-11D1-4B95-B713-DE4E74870A96}"/>
          </ac:picMkLst>
        </pc:picChg>
        <pc:picChg chg="add del">
          <ac:chgData name="唐 崇斌 Edwin" userId="769f27267cb83406" providerId="LiveId" clId="{F749D1A7-B6C5-40CC-A752-898961211CE4}" dt="2020-03-21T01:17:36.555" v="20"/>
          <ac:picMkLst>
            <pc:docMk/>
            <pc:sldMk cId="2609734185" sldId="259"/>
            <ac:picMk id="17" creationId="{FB51DB0A-327C-40CB-8A10-0D1AB91A02B7}"/>
          </ac:picMkLst>
        </pc:picChg>
        <pc:picChg chg="add mod topLvl">
          <ac:chgData name="唐 崇斌 Edwin" userId="769f27267cb83406" providerId="LiveId" clId="{F749D1A7-B6C5-40CC-A752-898961211CE4}" dt="2020-03-21T01:22:41.121" v="93" actId="165"/>
          <ac:picMkLst>
            <pc:docMk/>
            <pc:sldMk cId="2609734185" sldId="259"/>
            <ac:picMk id="53" creationId="{1358EE7C-8732-4EBA-AB41-239269E85185}"/>
          </ac:picMkLst>
        </pc:picChg>
        <pc:picChg chg="add mod topLvl">
          <ac:chgData name="唐 崇斌 Edwin" userId="769f27267cb83406" providerId="LiveId" clId="{F749D1A7-B6C5-40CC-A752-898961211CE4}" dt="2020-03-21T01:22:41.121" v="93" actId="165"/>
          <ac:picMkLst>
            <pc:docMk/>
            <pc:sldMk cId="2609734185" sldId="259"/>
            <ac:picMk id="63" creationId="{D2119E40-BF45-4A44-A53E-1EA530A292C6}"/>
          </ac:picMkLst>
        </pc:pic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" creationId="{0066ED71-AC75-4E70-BF58-16366F63F0A1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18" creationId="{9C408FC1-3AE9-480A-924C-A46EB012606D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20" creationId="{750EBE61-C5B3-4A93-805B-3BC170E1CE42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21" creationId="{5ACBE86A-1043-4756-93C2-E8645D70B028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4" creationId="{FD230354-51CE-425E-84B7-7D383060E6A0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5" creationId="{C3C813EC-3FD8-4991-919F-279E330A8395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50" creationId="{4EA4163A-E935-4FD6-ACE2-D1D5342D68DB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4" creationId="{50BFBB60-2BAB-416A-9D02-EBDE3C6A5446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6" creationId="{AA1B01EE-9B64-47A8-B7F6-BA1615B56006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7" creationId="{03647B27-5354-4C6E-81EF-DDBCB4AF973B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90" creationId="{7372FD11-AB12-428A-A85F-C7BD77204FBE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91" creationId="{1E914CBF-1D5A-440D-8AA3-75F94EB69CBD}"/>
          </ac:cxnSpMkLst>
        </pc:cxnChg>
      </pc:sldChg>
      <pc:sldChg chg="addSp delSp modSp add">
        <pc:chgData name="唐 崇斌 Edwin" userId="769f27267cb83406" providerId="LiveId" clId="{F749D1A7-B6C5-40CC-A752-898961211CE4}" dt="2020-03-22T12:02:43.610" v="2560" actId="1037"/>
        <pc:sldMkLst>
          <pc:docMk/>
          <pc:sldMk cId="3037902655" sldId="260"/>
        </pc:sldMkLst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8" creationId="{77369110-6C40-448A-BA4A-C9A5380CADE1}"/>
          </ac:spMkLst>
        </pc:spChg>
        <pc:spChg chg="del mod topLvl">
          <ac:chgData name="唐 崇斌 Edwin" userId="769f27267cb83406" providerId="LiveId" clId="{F749D1A7-B6C5-40CC-A752-898961211CE4}" dt="2020-03-22T07:17:11.013" v="859" actId="478"/>
          <ac:spMkLst>
            <pc:docMk/>
            <pc:sldMk cId="3037902655" sldId="260"/>
            <ac:spMk id="51" creationId="{B9D59110-9004-4BDA-B0F4-17EE2C13BF3F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2" creationId="{FCEBFB51-2E0D-495C-8824-D46074A2105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7" creationId="{F5639C9F-0F9B-48E5-A12D-DA91346F6FAB}"/>
          </ac:spMkLst>
        </pc:spChg>
        <pc:spChg chg="mod">
          <ac:chgData name="唐 崇斌 Edwin" userId="769f27267cb83406" providerId="LiveId" clId="{F749D1A7-B6C5-40CC-A752-898961211CE4}" dt="2020-03-21T01:26:56.876" v="386" actId="164"/>
          <ac:spMkLst>
            <pc:docMk/>
            <pc:sldMk cId="3037902655" sldId="260"/>
            <ac:spMk id="61" creationId="{44F86E2C-EF41-4B92-97B3-B4CB07A32D2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2" creationId="{69BD1BD8-CB07-415B-8764-4F21C90D7D36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5" creationId="{EB7A6B76-2B18-4B61-A36D-5A91D7B016F5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67" creationId="{A125C8C6-AB2D-4863-81D4-35A5309F3B5D}"/>
          </ac:spMkLst>
        </pc:spChg>
        <pc:spChg chg="mod">
          <ac:chgData name="唐 崇斌 Edwin" userId="769f27267cb83406" providerId="LiveId" clId="{F749D1A7-B6C5-40CC-A752-898961211CE4}" dt="2020-03-22T07:16:15.621" v="850"/>
          <ac:spMkLst>
            <pc:docMk/>
            <pc:sldMk cId="3037902655" sldId="260"/>
            <ac:spMk id="68" creationId="{0F74233E-FF58-4F92-A73D-CC4DF7FC4511}"/>
          </ac:spMkLst>
        </pc:spChg>
        <pc:spChg chg="add del mod">
          <ac:chgData name="唐 崇斌 Edwin" userId="769f27267cb83406" providerId="LiveId" clId="{F749D1A7-B6C5-40CC-A752-898961211CE4}" dt="2020-03-22T10:00:18.765" v="913" actId="478"/>
          <ac:spMkLst>
            <pc:docMk/>
            <pc:sldMk cId="3037902655" sldId="260"/>
            <ac:spMk id="90" creationId="{47CE0608-8A23-4546-BD4C-D36D94698707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1" creationId="{18942709-C62A-4C09-96C2-3D84008BB1DB}"/>
          </ac:spMkLst>
        </pc:spChg>
        <pc:spChg chg="del mod topLvl">
          <ac:chgData name="唐 崇斌 Edwin" userId="769f27267cb83406" providerId="LiveId" clId="{F749D1A7-B6C5-40CC-A752-898961211CE4}" dt="2020-03-22T07:17:07.252" v="856" actId="478"/>
          <ac:spMkLst>
            <pc:docMk/>
            <pc:sldMk cId="3037902655" sldId="260"/>
            <ac:spMk id="92" creationId="{4CF66F24-EB60-4F8A-8464-39B1FC5A9866}"/>
          </ac:spMkLst>
        </pc:spChg>
        <pc:spChg chg="del mod topLvl">
          <ac:chgData name="唐 崇斌 Edwin" userId="769f27267cb83406" providerId="LiveId" clId="{F749D1A7-B6C5-40CC-A752-898961211CE4}" dt="2020-03-22T07:17:08.247" v="857" actId="478"/>
          <ac:spMkLst>
            <pc:docMk/>
            <pc:sldMk cId="3037902655" sldId="260"/>
            <ac:spMk id="93" creationId="{246B31B9-D1BB-4BA1-8674-808E4E2F995A}"/>
          </ac:spMkLst>
        </pc:spChg>
        <pc:spChg chg="del mod topLvl">
          <ac:chgData name="唐 崇斌 Edwin" userId="769f27267cb83406" providerId="LiveId" clId="{F749D1A7-B6C5-40CC-A752-898961211CE4}" dt="2020-03-22T07:17:10.097" v="858" actId="478"/>
          <ac:spMkLst>
            <pc:docMk/>
            <pc:sldMk cId="3037902655" sldId="260"/>
            <ac:spMk id="94" creationId="{F38C6A5F-FD73-4A35-905C-37F5C65A206F}"/>
          </ac:spMkLst>
        </pc:spChg>
        <pc:spChg chg="add del">
          <ac:chgData name="唐 崇斌 Edwin" userId="769f27267cb83406" providerId="LiveId" clId="{F749D1A7-B6C5-40CC-A752-898961211CE4}" dt="2020-03-21T01:25:24.204" v="145" actId="478"/>
          <ac:spMkLst>
            <pc:docMk/>
            <pc:sldMk cId="3037902655" sldId="260"/>
            <ac:spMk id="97" creationId="{5963D4BE-04FD-4DE7-9194-8CECA994ADFC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7" creationId="{DB33936C-85B3-485A-9A4C-AF6065BD5FB4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9" creationId="{00C37BC6-AF06-44E7-9F9C-F65BC3232D2A}"/>
          </ac:spMkLst>
        </pc:spChg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00" creationId="{9BF7A36A-74DB-4A32-BA58-90C9D78BAFED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1" creationId="{142E36D8-0ACE-41BD-8F2D-751026173AB8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2" creationId="{D805EE81-08E2-459C-91C4-83E6A8F54E17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3" creationId="{E368BA37-19AA-44C6-84C0-C6A6FBBB9F85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4" creationId="{339FD55B-5D18-434C-AAEF-F8499AE06F20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6" creationId="{41306E5A-6DED-4E4C-A0C6-D6650ABFA949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6" creationId="{83362DCC-1C49-42F0-8E7E-895ADE7AF650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7" creationId="{8359043B-C683-4A9F-95AF-B2907BC6D28D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08" creationId="{8D2451B4-5A7E-4456-9AEB-2140050CD8E3}"/>
          </ac:spMkLst>
        </pc:spChg>
        <pc:spChg chg="del mod">
          <ac:chgData name="唐 崇斌 Edwin" userId="769f27267cb83406" providerId="LiveId" clId="{F749D1A7-B6C5-40CC-A752-898961211CE4}" dt="2020-03-22T10:07:46.784" v="1002" actId="478"/>
          <ac:spMkLst>
            <pc:docMk/>
            <pc:sldMk cId="3037902655" sldId="260"/>
            <ac:spMk id="109" creationId="{6568AC85-ECAE-4D39-B999-F3D1044CD55C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0" creationId="{5D47AD02-8EBA-49BD-83A7-A7525729D4C1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1" creationId="{5337AEEF-6030-4CCA-9EB5-5259E5FB4910}"/>
          </ac:spMkLst>
        </pc:spChg>
        <pc:spChg chg="add del mod or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12" creationId="{BDB867D4-8A12-4602-8B32-7B5488302359}"/>
          </ac:spMkLst>
        </pc:spChg>
        <pc:spChg chg="add del mod topLvl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142" creationId="{E25BAEBA-8F45-435A-8A3B-A30C6BD1F3B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3" creationId="{7A03E50A-7DDE-4E4C-AF18-075ECF418E9C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4" creationId="{2D935B3F-65AF-4663-8A62-F22F6F3D1045}"/>
          </ac:spMkLst>
        </pc:spChg>
        <pc:spChg chg="add mod">
          <ac:chgData name="唐 崇斌 Edwin" userId="769f27267cb83406" providerId="LiveId" clId="{F749D1A7-B6C5-40CC-A752-898961211CE4}" dt="2020-03-22T11:15:07.113" v="1947" actId="1036"/>
          <ac:spMkLst>
            <pc:docMk/>
            <pc:sldMk cId="3037902655" sldId="260"/>
            <ac:spMk id="157" creationId="{0A6A9A43-802D-489B-B71C-67B5786BC8BA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7" creationId="{7C6D78C3-F5B1-4DE5-94A9-1FBFAA8C7726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8" creationId="{4AB548EE-86D9-41C2-89D1-899B548E3A95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7" creationId="{4EBB2C86-4E17-4BCF-AE40-A6CCB5F1A080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8" creationId="{673A29C4-10CC-481F-AEC6-1CDE88CCDDAE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5" creationId="{3B78E93F-B6B6-4856-B831-265439C290E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6" creationId="{86BD3BCA-9C82-422B-933D-13E65E2B4E33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0" creationId="{38EAECC0-CCB3-4750-9EC2-260B1A1693AD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38" creationId="{CAF45A72-2999-4E36-BB0C-16EFD0CBF21E}"/>
          </ac:spMkLst>
        </pc:spChg>
        <pc:spChg chg="add mod ord topLvl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9" creationId="{4E37F4D6-9BB4-4403-87A1-0C16A9CFBBEE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0" creationId="{796953AE-C535-4F59-A3E1-61EEB14BBEF7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1" creationId="{E677E85B-03E0-429B-94BB-1BBC4242884E}"/>
          </ac:spMkLst>
        </pc:spChg>
        <pc:spChg chg="add del mod">
          <ac:chgData name="唐 崇斌 Edwin" userId="769f27267cb83406" providerId="LiveId" clId="{F749D1A7-B6C5-40CC-A752-898961211CE4}" dt="2020-03-22T11:57:20.805" v="2420" actId="478"/>
          <ac:spMkLst>
            <pc:docMk/>
            <pc:sldMk cId="3037902655" sldId="260"/>
            <ac:spMk id="244" creationId="{B2AEA5DA-4C8B-4E32-8A3D-46E555C25E69}"/>
          </ac:spMkLst>
        </pc:spChg>
        <pc:spChg chg="add del mod topLvl">
          <ac:chgData name="唐 崇斌 Edwin" userId="769f27267cb83406" providerId="LiveId" clId="{F749D1A7-B6C5-40CC-A752-898961211CE4}" dt="2020-03-22T11:48:37.103" v="2232" actId="478"/>
          <ac:spMkLst>
            <pc:docMk/>
            <pc:sldMk cId="3037902655" sldId="260"/>
            <ac:spMk id="253" creationId="{CAAA267D-8412-46AF-8691-50EDFF44D330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5" creationId="{2D590E40-7F2D-452A-AA19-01E451E05309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7" creationId="{3333E448-9837-4624-89FE-9B6FD787A36C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8" creationId="{5A6AAD8A-2B4B-4AF5-8C62-A0023426D752}"/>
          </ac:spMkLst>
        </pc:spChg>
        <pc:spChg chg="add del mod">
          <ac:chgData name="唐 崇斌 Edwin" userId="769f27267cb83406" providerId="LiveId" clId="{F749D1A7-B6C5-40CC-A752-898961211CE4}" dt="2020-03-22T11:52:53.913" v="2376" actId="478"/>
          <ac:spMkLst>
            <pc:docMk/>
            <pc:sldMk cId="3037902655" sldId="260"/>
            <ac:spMk id="260" creationId="{59251FDD-CCD5-4C64-A798-D5AD97D41E37}"/>
          </ac:spMkLst>
        </pc:spChg>
        <pc:spChg chg="add del mod">
          <ac:chgData name="唐 崇斌 Edwin" userId="769f27267cb83406" providerId="LiveId" clId="{F749D1A7-B6C5-40CC-A752-898961211CE4}" dt="2020-03-22T11:56:47.986" v="2411" actId="478"/>
          <ac:spMkLst>
            <pc:docMk/>
            <pc:sldMk cId="3037902655" sldId="260"/>
            <ac:spMk id="261" creationId="{3CA545EB-D901-4D49-AA65-FA8655EFABD1}"/>
          </ac:spMkLst>
        </pc:spChg>
        <pc:spChg chg="add del mod">
          <ac:chgData name="唐 崇斌 Edwin" userId="769f27267cb83406" providerId="LiveId" clId="{F749D1A7-B6C5-40CC-A752-898961211CE4}" dt="2020-03-22T11:56:36.591" v="2410" actId="478"/>
          <ac:spMkLst>
            <pc:docMk/>
            <pc:sldMk cId="3037902655" sldId="260"/>
            <ac:spMk id="262" creationId="{62B948F5-F457-47E6-BEE2-B0EE2AB2A001}"/>
          </ac:spMkLst>
        </pc:spChg>
        <pc:spChg chg="add mod">
          <ac:chgData name="唐 崇斌 Edwin" userId="769f27267cb83406" providerId="LiveId" clId="{F749D1A7-B6C5-40CC-A752-898961211CE4}" dt="2020-03-22T12:00:26.249" v="2511" actId="14100"/>
          <ac:spMkLst>
            <pc:docMk/>
            <pc:sldMk cId="3037902655" sldId="260"/>
            <ac:spMk id="263" creationId="{9551EA7C-FBF4-4C68-8154-6FCCD380781B}"/>
          </ac:spMkLst>
        </pc:spChg>
        <pc:spChg chg="add mod">
          <ac:chgData name="唐 崇斌 Edwin" userId="769f27267cb83406" providerId="LiveId" clId="{F749D1A7-B6C5-40CC-A752-898961211CE4}" dt="2020-03-22T12:01:37.803" v="2537" actId="14100"/>
          <ac:spMkLst>
            <pc:docMk/>
            <pc:sldMk cId="3037902655" sldId="260"/>
            <ac:spMk id="273" creationId="{6160CF72-44D6-4E41-AD92-D006C8FBC225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4" creationId="{571F3F2C-A95C-49D2-80C2-4CF73041DB97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5" creationId="{A0BE8E6A-2FD1-4A87-B4A8-72EB708A6E52}"/>
          </ac:spMkLst>
        </pc:spChg>
        <pc:grpChg chg="add mod">
          <ac:chgData name="唐 崇斌 Edwin" userId="769f27267cb83406" providerId="LiveId" clId="{F749D1A7-B6C5-40CC-A752-898961211CE4}" dt="2020-03-22T09:47:10.545" v="868" actId="164"/>
          <ac:grpSpMkLst>
            <pc:docMk/>
            <pc:sldMk cId="3037902655" sldId="260"/>
            <ac:grpSpMk id="2" creationId="{ECAA1A0D-1694-431C-8E94-80C15816B545}"/>
          </ac:grpSpMkLst>
        </pc:grpChg>
        <pc:grpChg chg="add del mod">
          <ac:chgData name="唐 崇斌 Edwin" userId="769f27267cb83406" providerId="LiveId" clId="{F749D1A7-B6C5-40CC-A752-898961211CE4}" dt="2020-03-22T09:49:14.992" v="873" actId="165"/>
          <ac:grpSpMkLst>
            <pc:docMk/>
            <pc:sldMk cId="3037902655" sldId="260"/>
            <ac:grpSpMk id="3" creationId="{1F01A914-3FFF-4857-AE71-75A132EBB405}"/>
          </ac:grpSpMkLst>
        </pc:grpChg>
        <pc:grpChg chg="add mod">
          <ac:chgData name="唐 崇斌 Edwin" userId="769f27267cb83406" providerId="LiveId" clId="{F749D1A7-B6C5-40CC-A752-898961211CE4}" dt="2020-03-21T01:26:37.420" v="353" actId="164"/>
          <ac:grpSpMkLst>
            <pc:docMk/>
            <pc:sldMk cId="3037902655" sldId="260"/>
            <ac:grpSpMk id="3" creationId="{20C34C7C-DC1B-478F-BC3D-D5D9C2B54F25}"/>
          </ac:grpSpMkLst>
        </pc:grpChg>
        <pc:grpChg chg="add 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4" creationId="{22556076-3FCB-4F78-9F6F-7BFC7FA7C9C0}"/>
          </ac:grpSpMkLst>
        </pc:grpChg>
        <pc:grpChg chg="add del mod">
          <ac:chgData name="唐 崇斌 Edwin" userId="769f27267cb83406" providerId="LiveId" clId="{F749D1A7-B6C5-40CC-A752-898961211CE4}" dt="2020-03-22T10:02:21.411" v="942" actId="165"/>
          <ac:grpSpMkLst>
            <pc:docMk/>
            <pc:sldMk cId="3037902655" sldId="260"/>
            <ac:grpSpMk id="5" creationId="{29DFCD53-AB3C-4C66-9956-9CE6EC29E600}"/>
          </ac:grpSpMkLst>
        </pc:grpChg>
        <pc:grpChg chg="add del mod">
          <ac:chgData name="唐 崇斌 Edwin" userId="769f27267cb83406" providerId="LiveId" clId="{F749D1A7-B6C5-40CC-A752-898961211CE4}" dt="2020-03-22T10:09:40.644" v="1011" actId="165"/>
          <ac:grpSpMkLst>
            <pc:docMk/>
            <pc:sldMk cId="3037902655" sldId="260"/>
            <ac:grpSpMk id="6" creationId="{E3D930E5-1C44-4DD4-BC64-A337704D5441}"/>
          </ac:grpSpMkLst>
        </pc:grpChg>
        <pc:grpChg chg="add del mod topLvl">
          <ac:chgData name="唐 崇斌 Edwin" userId="769f27267cb83406" providerId="LiveId" clId="{F749D1A7-B6C5-40CC-A752-898961211CE4}" dt="2020-03-22T11:08:25.661" v="1836" actId="165"/>
          <ac:grpSpMkLst>
            <pc:docMk/>
            <pc:sldMk cId="3037902655" sldId="260"/>
            <ac:grpSpMk id="7" creationId="{FB0E82DA-BE4B-441B-A751-52F215B65756}"/>
          </ac:grpSpMkLst>
        </pc:grpChg>
        <pc:grpChg chg="add mod">
          <ac:chgData name="唐 崇斌 Edwin" userId="769f27267cb83406" providerId="LiveId" clId="{F749D1A7-B6C5-40CC-A752-898961211CE4}" dt="2020-03-22T10:10:17.715" v="1021" actId="164"/>
          <ac:grpSpMkLst>
            <pc:docMk/>
            <pc:sldMk cId="3037902655" sldId="260"/>
            <ac:grpSpMk id="8" creationId="{5E6E9BE6-546D-4301-8B3E-C042BB0CB348}"/>
          </ac:grpSpMkLst>
        </pc:grpChg>
        <pc:grpChg chg="add del mod">
          <ac:chgData name="唐 崇斌 Edwin" userId="769f27267cb83406" providerId="LiveId" clId="{F749D1A7-B6C5-40CC-A752-898961211CE4}" dt="2020-03-22T10:44:06.386" v="1301" actId="165"/>
          <ac:grpSpMkLst>
            <pc:docMk/>
            <pc:sldMk cId="3037902655" sldId="260"/>
            <ac:grpSpMk id="9" creationId="{221B9A4C-627A-458B-AE6E-215E6FBC3174}"/>
          </ac:grpSpMkLst>
        </pc:grpChg>
        <pc:grpChg chg="add del mod">
          <ac:chgData name="唐 崇斌 Edwin" userId="769f27267cb83406" providerId="LiveId" clId="{F749D1A7-B6C5-40CC-A752-898961211CE4}" dt="2020-03-22T11:22:22.760" v="1963" actId="165"/>
          <ac:grpSpMkLst>
            <pc:docMk/>
            <pc:sldMk cId="3037902655" sldId="260"/>
            <ac:grpSpMk id="14" creationId="{F3BFCEC6-FA6D-493D-91AD-C83803323DA0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" creationId="{D42C5858-FBC7-4C68-AE36-64AD40260C03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6" creationId="{63A7B5DD-25BA-4A60-B5F3-E33A13A8BB76}"/>
          </ac:grpSpMkLst>
        </pc:grpChg>
        <pc:grpChg chg="add mod">
          <ac:chgData name="唐 崇斌 Edwin" userId="769f27267cb83406" providerId="LiveId" clId="{F749D1A7-B6C5-40CC-A752-898961211CE4}" dt="2020-03-21T01:28:45.457" v="515" actId="164"/>
          <ac:grpSpMkLst>
            <pc:docMk/>
            <pc:sldMk cId="3037902655" sldId="260"/>
            <ac:grpSpMk id="16" creationId="{85CD8BB3-4235-4DFD-BF0F-91768FD9835B}"/>
          </ac:grpSpMkLst>
        </pc:grpChg>
        <pc:grpChg chg="add del mod or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7" creationId="{1E4B38DC-79AD-4C70-B336-1D0F3B090AC8}"/>
          </ac:grpSpMkLst>
        </pc:grpChg>
        <pc:grpChg chg="add del mod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17" creationId="{76036318-0F6C-40A3-99CB-5319C12FD4C6}"/>
          </ac:grpSpMkLst>
        </pc:grpChg>
        <pc:grpChg chg="add del mod">
          <ac:chgData name="唐 崇斌 Edwin" userId="769f27267cb83406" providerId="LiveId" clId="{F749D1A7-B6C5-40CC-A752-898961211CE4}" dt="2020-03-22T10:44:59.194" v="1347" actId="165"/>
          <ac:grpSpMkLst>
            <pc:docMk/>
            <pc:sldMk cId="3037902655" sldId="260"/>
            <ac:grpSpMk id="27" creationId="{C9828F93-96BF-425F-A1E0-4A01E08C1B8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54" creationId="{4355A270-0C1E-4121-A294-8FFE0ED2212E}"/>
          </ac:grpSpMkLst>
        </pc:grpChg>
        <pc:grpChg chg="mod">
          <ac:chgData name="唐 崇斌 Edwin" userId="769f27267cb83406" providerId="LiveId" clId="{F749D1A7-B6C5-40CC-A752-898961211CE4}" dt="2020-03-21T01:26:56.876" v="386" actId="164"/>
          <ac:grpSpMkLst>
            <pc:docMk/>
            <pc:sldMk cId="3037902655" sldId="260"/>
            <ac:grpSpMk id="58" creationId="{BFFC4FAE-F3E0-4720-8E22-7E214EA911E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76" creationId="{20E9282F-B6ED-42B4-B52C-5891C13F3030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2T10:07:49.916" v="1003" actId="165"/>
          <ac:grpSpMkLst>
            <pc:docMk/>
            <pc:sldMk cId="3037902655" sldId="260"/>
            <ac:grpSpMk id="104" creationId="{BB4936E6-6DDB-4FFF-847E-CE339A4CF621}"/>
          </ac:grpSpMkLst>
        </pc:grpChg>
        <pc:grpChg chg="del mod topLvl">
          <ac:chgData name="唐 崇斌 Edwin" userId="769f27267cb83406" providerId="LiveId" clId="{F749D1A7-B6C5-40CC-A752-898961211CE4}" dt="2020-03-22T09:49:29.958" v="874" actId="478"/>
          <ac:grpSpMkLst>
            <pc:docMk/>
            <pc:sldMk cId="3037902655" sldId="260"/>
            <ac:grpSpMk id="105" creationId="{39889AAF-33FD-4EF3-B65E-BC9D4CD95E0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3" creationId="{0F924607-FA0A-40FE-B605-966D1AD92BC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6" creationId="{E1D4B7B1-4AAD-490B-AF01-818347AFC3F1}"/>
          </ac:grpSpMkLst>
        </pc:grpChg>
        <pc:grpChg chg="add mod">
          <ac:chgData name="唐 崇斌 Edwin" userId="769f27267cb83406" providerId="LiveId" clId="{F749D1A7-B6C5-40CC-A752-898961211CE4}" dt="2020-03-22T10:31:37.376" v="1175" actId="164"/>
          <ac:grpSpMkLst>
            <pc:docMk/>
            <pc:sldMk cId="3037902655" sldId="260"/>
            <ac:grpSpMk id="119" creationId="{89B27CA3-E9C8-4EC2-A5BA-8DCE6D9AAA75}"/>
          </ac:grpSpMkLst>
        </pc:grpChg>
        <pc:grpChg chg="add del mod">
          <ac:chgData name="唐 崇斌 Edwin" userId="769f27267cb83406" providerId="LiveId" clId="{F749D1A7-B6C5-40CC-A752-898961211CE4}" dt="2020-03-22T10:29:45.241" v="1163" actId="165"/>
          <ac:grpSpMkLst>
            <pc:docMk/>
            <pc:sldMk cId="3037902655" sldId="260"/>
            <ac:grpSpMk id="124" creationId="{D2D08B65-9437-44F9-BA86-4F6E8BBB471E}"/>
          </ac:grpSpMkLst>
        </pc:grpChg>
        <pc:grpChg chg="add del mod">
          <ac:chgData name="唐 崇斌 Edwin" userId="769f27267cb83406" providerId="LiveId" clId="{F749D1A7-B6C5-40CC-A752-898961211CE4}" dt="2020-03-22T10:32:05.208" v="1187" actId="165"/>
          <ac:grpSpMkLst>
            <pc:docMk/>
            <pc:sldMk cId="3037902655" sldId="260"/>
            <ac:grpSpMk id="131" creationId="{8B5FF811-10D4-44DA-B07F-C782B8493CB9}"/>
          </ac:grpSpMkLst>
        </pc:grpChg>
        <pc:grpChg chg="del mod topLvl">
          <ac:chgData name="唐 崇斌 Edwin" userId="769f27267cb83406" providerId="LiveId" clId="{F749D1A7-B6C5-40CC-A752-898961211CE4}" dt="2020-03-22T10:32:14.780" v="1188" actId="165"/>
          <ac:grpSpMkLst>
            <pc:docMk/>
            <pc:sldMk cId="3037902655" sldId="260"/>
            <ac:grpSpMk id="132" creationId="{E1418E24-4809-4462-823E-BE354CCA1B28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8" creationId="{39366B66-811F-4DE5-AE0B-DA1D48DA279E}"/>
          </ac:grpSpMkLst>
        </pc:grpChg>
        <pc:grpChg chg="add mod">
          <ac:chgData name="唐 崇斌 Edwin" userId="769f27267cb83406" providerId="LiveId" clId="{F749D1A7-B6C5-40CC-A752-898961211CE4}" dt="2020-03-22T11:35:33.709" v="2041" actId="164"/>
          <ac:grpSpMkLst>
            <pc:docMk/>
            <pc:sldMk cId="3037902655" sldId="260"/>
            <ac:grpSpMk id="229" creationId="{9B00A8A8-C810-455C-A2E2-B61FF8A836D9}"/>
          </ac:grpSpMkLst>
        </pc:grpChg>
        <pc:grpChg chg="add del mod topLvl">
          <ac:chgData name="唐 崇斌 Edwin" userId="769f27267cb83406" providerId="LiveId" clId="{F749D1A7-B6C5-40CC-A752-898961211CE4}" dt="2020-03-22T12:02:18.538" v="2550" actId="1076"/>
          <ac:grpSpMkLst>
            <pc:docMk/>
            <pc:sldMk cId="3037902655" sldId="260"/>
            <ac:grpSpMk id="231" creationId="{C7FDC3FD-7734-4E55-9520-79D89EF89009}"/>
          </ac:grpSpMkLst>
        </pc:grpChg>
        <pc:grpChg chg="add mod topLvl">
          <ac:chgData name="唐 崇斌 Edwin" userId="769f27267cb83406" providerId="LiveId" clId="{F749D1A7-B6C5-40CC-A752-898961211CE4}" dt="2020-03-22T11:58:55.538" v="2458" actId="12789"/>
          <ac:grpSpMkLst>
            <pc:docMk/>
            <pc:sldMk cId="3037902655" sldId="260"/>
            <ac:grpSpMk id="242" creationId="{E410AC92-0266-425F-AA8C-C0DC5DEF4637}"/>
          </ac:grpSpMkLst>
        </pc:grpChg>
        <pc:grpChg chg="add del mod">
          <ac:chgData name="唐 崇斌 Edwin" userId="769f27267cb83406" providerId="LiveId" clId="{F749D1A7-B6C5-40CC-A752-898961211CE4}" dt="2020-03-22T11:46:47.178" v="2196" actId="165"/>
          <ac:grpSpMkLst>
            <pc:docMk/>
            <pc:sldMk cId="3037902655" sldId="260"/>
            <ac:grpSpMk id="243" creationId="{F1703321-DB23-49E3-ADDD-5C74AA8DB309}"/>
          </ac:grpSpMkLst>
        </pc:grpChg>
        <pc:grpChg chg="add del">
          <ac:chgData name="唐 崇斌 Edwin" userId="769f27267cb83406" providerId="LiveId" clId="{F749D1A7-B6C5-40CC-A752-898961211CE4}" dt="2020-03-22T11:48:19.736" v="2227" actId="478"/>
          <ac:grpSpMkLst>
            <pc:docMk/>
            <pc:sldMk cId="3037902655" sldId="260"/>
            <ac:grpSpMk id="245" creationId="{5A9FD3A2-D59A-447B-AAC4-4D239811E21E}"/>
          </ac:grpSpMkLst>
        </pc:grpChg>
        <pc:grpChg chg="add mod topLvl">
          <ac:chgData name="唐 崇斌 Edwin" userId="769f27267cb83406" providerId="LiveId" clId="{F749D1A7-B6C5-40CC-A752-898961211CE4}" dt="2020-03-22T11:50:05.905" v="2271" actId="12789"/>
          <ac:grpSpMkLst>
            <pc:docMk/>
            <pc:sldMk cId="3037902655" sldId="260"/>
            <ac:grpSpMk id="249" creationId="{33F97D15-CF3E-4FB1-81A7-D3AC26A34BD8}"/>
          </ac:grpSpMkLst>
        </pc:grpChg>
        <pc:grpChg chg="add del mod">
          <ac:chgData name="唐 崇斌 Edwin" userId="769f27267cb83406" providerId="LiveId" clId="{F749D1A7-B6C5-40CC-A752-898961211CE4}" dt="2020-03-22T11:48:37.103" v="2232" actId="478"/>
          <ac:grpSpMkLst>
            <pc:docMk/>
            <pc:sldMk cId="3037902655" sldId="260"/>
            <ac:grpSpMk id="254" creationId="{7C7AFC2F-1821-45E3-ADB7-4D9AB8636014}"/>
          </ac:grpSpMkLst>
        </pc:grpChg>
        <pc:grpChg chg="add mod">
          <ac:chgData name="唐 崇斌 Edwin" userId="769f27267cb83406" providerId="LiveId" clId="{F749D1A7-B6C5-40CC-A752-898961211CE4}" dt="2020-03-22T11:59:14.238" v="2480" actId="1076"/>
          <ac:grpSpMkLst>
            <pc:docMk/>
            <pc:sldMk cId="3037902655" sldId="260"/>
            <ac:grpSpMk id="256" creationId="{4F1B97B5-3C15-40A8-95C1-5FBA6BD58F3F}"/>
          </ac:grpSpMkLst>
        </pc:grpChg>
        <pc:grpChg chg="add del mod">
          <ac:chgData name="唐 崇斌 Edwin" userId="769f27267cb83406" providerId="LiveId" clId="{F749D1A7-B6C5-40CC-A752-898961211CE4}" dt="2020-03-22T11:57:28.083" v="2423" actId="478"/>
          <ac:grpSpMkLst>
            <pc:docMk/>
            <pc:sldMk cId="3037902655" sldId="260"/>
            <ac:grpSpMk id="259" creationId="{3DD5F246-0131-4993-9AF0-608064CD753D}"/>
          </ac:grpSpMkLst>
        </pc:grpChg>
        <pc:grpChg chg="add mod">
          <ac:chgData name="唐 崇斌 Edwin" userId="769f27267cb83406" providerId="LiveId" clId="{F749D1A7-B6C5-40CC-A752-898961211CE4}" dt="2020-03-22T11:59:09.425" v="2479" actId="164"/>
          <ac:grpSpMkLst>
            <pc:docMk/>
            <pc:sldMk cId="3037902655" sldId="260"/>
            <ac:grpSpMk id="272" creationId="{6F3CCEA5-30ED-40BF-97F4-436C24FFAEBA}"/>
          </ac:grpSpMkLst>
        </pc:grpChg>
        <pc:grpChg chg="add mod">
          <ac:chgData name="唐 崇斌 Edwin" userId="769f27267cb83406" providerId="LiveId" clId="{F749D1A7-B6C5-40CC-A752-898961211CE4}" dt="2020-03-22T12:01:44.101" v="2546" actId="1038"/>
          <ac:grpSpMkLst>
            <pc:docMk/>
            <pc:sldMk cId="3037902655" sldId="260"/>
            <ac:grpSpMk id="276" creationId="{71CDEE4F-77A8-48A3-B813-12F904CF7203}"/>
          </ac:grpSpMkLst>
        </pc:grp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1" creationId="{CA826542-93FA-41D7-89FA-26A30E787FE4}"/>
          </ac:picMkLst>
        </pc:pic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3" creationId="{64441A86-282A-4748-A914-189124D88159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53" creationId="{1358EE7C-8732-4EBA-AB41-239269E85185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5" creationId="{0D1A17CE-9A5E-473F-B105-2526341EDCBA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6" creationId="{F762E8B7-67C4-4127-A7BB-E489CB5FCD6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59" creationId="{7FE38C06-7681-4F4B-8346-BA225F94800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60" creationId="{33CBBDDB-3B38-4CB2-9525-561C992C1273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63" creationId="{D2119E40-BF45-4A44-A53E-1EA530A292C6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4" creationId="{8A8FF76C-545D-42B3-BE3F-EC5665105C41}"/>
          </ac:picMkLst>
        </pc:picChg>
        <pc:picChg chg="del mod topLvl">
          <ac:chgData name="唐 崇斌 Edwin" userId="769f27267cb83406" providerId="LiveId" clId="{F749D1A7-B6C5-40CC-A752-898961211CE4}" dt="2020-03-22T10:32:53.764" v="1194" actId="478"/>
          <ac:picMkLst>
            <pc:docMk/>
            <pc:sldMk cId="3037902655" sldId="260"/>
            <ac:picMk id="115" creationId="{922744F6-E0A9-4A25-B8A2-002A8D2DC27E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7" creationId="{A7940C54-766F-427A-A2F4-AB5FA1F3850D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8" creationId="{56FF6239-57BB-49C7-BFE7-3AF28128CCFD}"/>
          </ac:picMkLst>
        </pc:picChg>
        <pc:picChg chg="del mod topLvl">
          <ac:chgData name="唐 崇斌 Edwin" userId="769f27267cb83406" providerId="LiveId" clId="{F749D1A7-B6C5-40CC-A752-898961211CE4}" dt="2020-03-22T10:31:04.326" v="1171" actId="478"/>
          <ac:picMkLst>
            <pc:docMk/>
            <pc:sldMk cId="3037902655" sldId="260"/>
            <ac:picMk id="125" creationId="{24441FA3-E0F7-4D51-BC95-862191A79A3A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6" creationId="{1FCCC886-C2F9-4C7B-AF4C-72F8E9A5A589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7" creationId="{8C5CF999-E8D7-43A9-BB37-AA859F001382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8" creationId="{C9056822-CFC6-472D-BBFA-25C337CA5C55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9" creationId="{5540CF0A-C34C-4DFA-B145-9B5B2CBC5904}"/>
          </ac:picMkLst>
        </pc:picChg>
        <pc:picChg chg="add mod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30" creationId="{CFB94579-4C48-478D-975C-B563B534C615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3" creationId="{3C4EE167-41AD-47F5-8257-77D8F8FCD4E1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4" creationId="{A48B9A42-46AE-42C7-9C7F-C14C3DFB9B9A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5" creationId="{33BDC142-C217-4AEA-B0B6-7A25FBC29A9D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6" creationId="{ED346168-F232-4B8F-8507-0497F9759A43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7" creationId="{E951B1A4-1319-4C8B-944C-9E0298A837E7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8" creationId="{8E894271-A4A8-48A5-BC5D-A2689D43D674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9" creationId="{9C2DDE11-EB6A-4622-98A6-252BF7CEEBF2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40" creationId="{9D92E510-0D76-4D45-80DC-9ECCE8D3211A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41" creationId="{FB20CE0A-38B3-4346-9C08-E46E0AF8D928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2" creationId="{13C699A4-5CF4-4A9B-AAEA-57F474219BD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3" creationId="{313DF1E5-1121-474F-B3EE-BB7A0CDAAD86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4" creationId="{992133F3-8D92-4948-83E0-800D45414E21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5" creationId="{E55C0C30-BCEB-49CD-AC6A-BDF60A21F03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6" creationId="{5F247478-C762-4F96-891C-379A00364905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7" creationId="{9FCF9736-F568-4F7E-950F-E1FCAF6A3D89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8" creationId="{E6CBFA14-66E1-4B9E-A429-FDA12BE2F975}"/>
          </ac:picMkLst>
        </pc:picChg>
        <pc:picChg chg="add mod topLvl">
          <ac:chgData name="唐 崇斌 Edwin" userId="769f27267cb83406" providerId="LiveId" clId="{F749D1A7-B6C5-40CC-A752-898961211CE4}" dt="2020-03-22T12:02:43.610" v="2560" actId="1037"/>
          <ac:picMkLst>
            <pc:docMk/>
            <pc:sldMk cId="3037902655" sldId="260"/>
            <ac:picMk id="237" creationId="{CCC36057-6DAE-4E75-AA9E-D5EAB8B462E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0" creationId="{ACD6A9F4-8EFF-4A46-ACDF-59F2CE8DF24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1" creationId="{8D8B0613-CDEA-4B1E-991C-7212B29BE258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2" creationId="{E7BD2F19-AD41-4CAF-95D8-792B7034F67D}"/>
          </ac:picMkLst>
        </pc:pic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0" creationId="{58D6F731-7271-486D-BE38-1BE49FAE8F9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9" creationId="{7137AA24-A58B-4D3F-8D37-D3E135C87901}"/>
          </ac:cxnSpMkLst>
        </pc:cxnChg>
        <pc:cxnChg chg="add del mod">
          <ac:chgData name="唐 崇斌 Edwin" userId="769f27267cb83406" providerId="LiveId" clId="{F749D1A7-B6C5-40CC-A752-898961211CE4}" dt="2020-03-22T10:45:41.858" v="1355" actId="11529"/>
          <ac:cxnSpMkLst>
            <pc:docMk/>
            <pc:sldMk cId="3037902655" sldId="260"/>
            <ac:cxnSpMk id="34" creationId="{CDC6D1DB-B078-45DE-B727-AEF9C4295EC2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36" creationId="{BDAC86C1-B5A8-464A-BF04-227FCB231D75}"/>
          </ac:cxnSpMkLst>
        </pc:cxnChg>
        <pc:cxnChg chg="add del mod">
          <ac:chgData name="唐 崇斌 Edwin" userId="769f27267cb83406" providerId="LiveId" clId="{F749D1A7-B6C5-40CC-A752-898961211CE4}" dt="2020-03-22T10:48:54.838" v="1493" actId="478"/>
          <ac:cxnSpMkLst>
            <pc:docMk/>
            <pc:sldMk cId="3037902655" sldId="260"/>
            <ac:cxnSpMk id="45" creationId="{761C451E-7024-4D96-B44E-C7912F2F736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47" creationId="{157B31B1-4277-4F06-AB7D-F03F226DA78B}"/>
          </ac:cxnSpMkLst>
        </pc:cxnChg>
        <pc:cxnChg chg="del mod topLvl">
          <ac:chgData name="唐 崇斌 Edwin" userId="769f27267cb83406" providerId="LiveId" clId="{F749D1A7-B6C5-40CC-A752-898961211CE4}" dt="2020-03-22T09:49:31.754" v="875" actId="478"/>
          <ac:cxnSpMkLst>
            <pc:docMk/>
            <pc:sldMk cId="3037902655" sldId="260"/>
            <ac:cxnSpMk id="50" creationId="{4EA4163A-E935-4FD6-ACE2-D1D5342D68DB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4" creationId="{50BFBB60-2BAB-416A-9D02-EBDE3C6A5446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6" creationId="{AA1B01EE-9B64-47A8-B7F6-BA1615B56006}"/>
          </ac:cxnSpMkLst>
        </pc:cxnChg>
        <pc:cxnChg chg="del mod">
          <ac:chgData name="唐 崇斌 Edwin" userId="769f27267cb83406" providerId="LiveId" clId="{F749D1A7-B6C5-40CC-A752-898961211CE4}" dt="2020-03-21T01:26:09.230" v="235" actId="478"/>
          <ac:cxnSpMkLst>
            <pc:docMk/>
            <pc:sldMk cId="3037902655" sldId="260"/>
            <ac:cxnSpMk id="67" creationId="{03647B27-5354-4C6E-81EF-DDBCB4AF973B}"/>
          </ac:cxnSpMkLst>
        </pc:cxnChg>
        <pc:cxnChg chg="del mod">
          <ac:chgData name="唐 崇斌 Edwin" userId="769f27267cb83406" providerId="LiveId" clId="{F749D1A7-B6C5-40CC-A752-898961211CE4}" dt="2020-03-21T01:26:06.569" v="234" actId="478"/>
          <ac:cxnSpMkLst>
            <pc:docMk/>
            <pc:sldMk cId="3037902655" sldId="260"/>
            <ac:cxnSpMk id="90" creationId="{7372FD11-AB12-428A-A85F-C7BD77204FBE}"/>
          </ac:cxnSpMkLst>
        </pc:cxnChg>
        <pc:cxnChg chg="del">
          <ac:chgData name="唐 崇斌 Edwin" userId="769f27267cb83406" providerId="LiveId" clId="{F749D1A7-B6C5-40CC-A752-898961211CE4}" dt="2020-03-21T01:27:06.585" v="388" actId="478"/>
          <ac:cxnSpMkLst>
            <pc:docMk/>
            <pc:sldMk cId="3037902655" sldId="260"/>
            <ac:cxnSpMk id="91" creationId="{1E914CBF-1D5A-440D-8AA3-75F94EB69CBD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5" creationId="{A5F0A43F-FD1C-4EDE-BFF7-9F04F6FE33C9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6" creationId="{67314499-D443-47A8-B3CC-8C90F7CDA784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8" creationId="{F36856DC-0E80-4DAE-8F60-6828508DD03C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5" creationId="{2A1E6060-9416-473E-97A8-86A53ADD2BD3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6" creationId="{7755E390-2CA9-40E6-8045-B3B3BEDECA2B}"/>
          </ac:cxnSpMkLst>
        </pc:cxnChg>
        <pc:cxnChg chg="add del mod">
          <ac:chgData name="唐 崇斌 Edwin" userId="769f27267cb83406" providerId="LiveId" clId="{F749D1A7-B6C5-40CC-A752-898961211CE4}" dt="2020-03-22T11:10:34.752" v="1851" actId="478"/>
          <ac:cxnSpMkLst>
            <pc:docMk/>
            <pc:sldMk cId="3037902655" sldId="260"/>
            <ac:cxnSpMk id="147" creationId="{E98B26AB-5828-434E-BBAD-1F60549BA89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8" creationId="{DB9E6460-EDF6-4D43-971D-37E03164FCC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2" creationId="{F71CE3D3-D67A-468F-8080-E8A4A91D7319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5" creationId="{21B42458-70C1-404D-AE6B-B41B7C1E5583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7" creationId="{65114BA6-BD44-4B4A-929E-188EE833423F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8" creationId="{A8DFFA95-4BEF-41FB-BCEF-E8D80215EF35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0" creationId="{56248D90-04BA-4318-9EFA-CAF04B06F20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3" creationId="{2856A72C-02D8-4B27-B712-B82396AB79AE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32" creationId="{0CBFD6A4-7719-4C83-BB40-C8ECB7900A08}"/>
          </ac:cxnSpMkLst>
        </pc:cxnChg>
        <pc:cxnChg chg="add mod">
          <ac:chgData name="唐 崇斌 Edwin" userId="769f27267cb83406" providerId="LiveId" clId="{F749D1A7-B6C5-40CC-A752-898961211CE4}" dt="2020-03-22T11:58:55.538" v="2458" actId="12789"/>
          <ac:cxnSpMkLst>
            <pc:docMk/>
            <pc:sldMk cId="3037902655" sldId="260"/>
            <ac:cxnSpMk id="265" creationId="{3FD3BE06-9F73-4E00-8FBF-13F65A946C11}"/>
          </ac:cxnSpMkLst>
        </pc:cxnChg>
        <pc:cxnChg chg="add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7" creationId="{BC4A9953-90B7-4687-BFF8-8811B61FA9A7}"/>
          </ac:cxnSpMkLst>
        </pc:cxnChg>
        <pc:cxnChg chg="add del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8" creationId="{EC8B5391-A977-49A7-B80D-30F7972BF3A7}"/>
          </ac:cxnSpMkLst>
        </pc:cxnChg>
        <pc:cxnChg chg="add mod">
          <ac:chgData name="唐 崇斌 Edwin" userId="769f27267cb83406" providerId="LiveId" clId="{F749D1A7-B6C5-40CC-A752-898961211CE4}" dt="2020-03-22T12:02:21.403" v="2553" actId="1035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 del">
        <pc:chgData name="唐 崇斌 Edwin" userId="769f27267cb83406" providerId="LiveId" clId="{F749D1A7-B6C5-40CC-A752-898961211CE4}" dt="2020-03-22T11:40:02.040" v="2076"/>
        <pc:sldMkLst>
          <pc:docMk/>
          <pc:sldMk cId="688858635" sldId="261"/>
        </pc:sldMkLst>
      </pc:sldChg>
      <pc:sldChg chg="add del">
        <pc:chgData name="唐 崇斌 Edwin" userId="769f27267cb83406" providerId="LiveId" clId="{F749D1A7-B6C5-40CC-A752-898961211CE4}" dt="2020-03-22T11:40:17.642" v="2081"/>
        <pc:sldMkLst>
          <pc:docMk/>
          <pc:sldMk cId="1166616651" sldId="261"/>
        </pc:sldMkLst>
      </pc:sldChg>
      <pc:sldChg chg="add del">
        <pc:chgData name="唐 崇斌 Edwin" userId="769f27267cb83406" providerId="LiveId" clId="{F749D1A7-B6C5-40CC-A752-898961211CE4}" dt="2020-03-22T11:39:57.549" v="2074" actId="2696"/>
        <pc:sldMkLst>
          <pc:docMk/>
          <pc:sldMk cId="412689541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588002" y="1885985"/>
            <a:ext cx="2854044" cy="189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C7FDC3FD-7734-4E55-9520-79D89EF89009}"/>
              </a:ext>
            </a:extLst>
          </p:cNvPr>
          <p:cNvGrpSpPr/>
          <p:nvPr/>
        </p:nvGrpSpPr>
        <p:grpSpPr>
          <a:xfrm>
            <a:off x="4115148" y="974242"/>
            <a:ext cx="2066411" cy="386101"/>
            <a:chOff x="7348816" y="3650581"/>
            <a:chExt cx="1718498" cy="321095"/>
          </a:xfrm>
          <a:solidFill>
            <a:schemeClr val="bg1"/>
          </a:solidFill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9B00A8A8-C810-455C-A2E2-B61FF8A836D9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27" name="图片 226">
                <a:extLst>
                  <a:ext uri="{FF2B5EF4-FFF2-40B4-BE49-F238E27FC236}">
                    <a16:creationId xmlns:a16="http://schemas.microsoft.com/office/drawing/2014/main" id="{9FCF9736-F568-4F7E-950F-E1FCAF6A3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8" name="图片 227">
                <a:extLst>
                  <a:ext uri="{FF2B5EF4-FFF2-40B4-BE49-F238E27FC236}">
                    <a16:creationId xmlns:a16="http://schemas.microsoft.com/office/drawing/2014/main" id="{E6CBFA14-66E1-4B9E-A429-FDA12BE2F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8EAECC0-CCB3-4750-9EC2-260B1A1693AD}"/>
                </a:ext>
              </a:extLst>
            </p:cNvPr>
            <p:cNvSpPr/>
            <p:nvPr/>
          </p:nvSpPr>
          <p:spPr>
            <a:xfrm>
              <a:off x="7923666" y="3656684"/>
              <a:ext cx="1143648" cy="314992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正版应用数据</a:t>
              </a:r>
            </a:p>
          </p:txBody>
        </p:sp>
      </p:grpSp>
      <p:pic>
        <p:nvPicPr>
          <p:cNvPr id="2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CCC36057-6DAE-4E75-AA9E-D5EAB8B4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3" y="2467606"/>
            <a:ext cx="2410523" cy="5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3704495" y="3538505"/>
            <a:ext cx="15312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应用筛选框架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FakeRevealer</a:t>
            </a:r>
            <a:endParaRPr lang="zh-CN" altLang="en-US" sz="1600" dirty="0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E410AC92-0266-425F-AA8C-C0DC5DEF4637}"/>
              </a:ext>
            </a:extLst>
          </p:cNvPr>
          <p:cNvGrpSpPr/>
          <p:nvPr/>
        </p:nvGrpSpPr>
        <p:grpSpPr>
          <a:xfrm>
            <a:off x="4059900" y="2109160"/>
            <a:ext cx="2043598" cy="1319841"/>
            <a:chOff x="6786163" y="1370994"/>
            <a:chExt cx="2838247" cy="1953572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6786163" y="1370994"/>
              <a:ext cx="2838247" cy="502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786163" y="2096600"/>
              <a:ext cx="2838247" cy="5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6786163" y="2822207"/>
              <a:ext cx="2838247" cy="5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应用筛选器</a:t>
              </a:r>
            </a:p>
          </p:txBody>
        </p: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4F1B97B5-3C15-40A8-95C1-5FBA6BD58F3F}"/>
              </a:ext>
            </a:extLst>
          </p:cNvPr>
          <p:cNvGrpSpPr/>
          <p:nvPr/>
        </p:nvGrpSpPr>
        <p:grpSpPr>
          <a:xfrm>
            <a:off x="7629496" y="2243287"/>
            <a:ext cx="1320062" cy="761723"/>
            <a:chOff x="6880042" y="2230280"/>
            <a:chExt cx="790445" cy="456115"/>
          </a:xfrm>
        </p:grpSpPr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33F97D15-CF3E-4FB1-81A7-D3AC26A34BD8}"/>
                </a:ext>
              </a:extLst>
            </p:cNvPr>
            <p:cNvGrpSpPr/>
            <p:nvPr/>
          </p:nvGrpSpPr>
          <p:grpSpPr>
            <a:xfrm>
              <a:off x="6880042" y="2473994"/>
              <a:ext cx="790445" cy="212401"/>
              <a:chOff x="10622023" y="1215606"/>
              <a:chExt cx="790445" cy="212401"/>
            </a:xfrm>
          </p:grpSpPr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ACD6A9F4-8EFF-4A46-ACDF-59F2CE8DF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8D8B0613-CDEA-4B1E-991C-7212B29BE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E7BD2F19-AD41-4CAF-95D8-792B7034F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2D590E40-7F2D-452A-AA19-01E451E05309}"/>
                </a:ext>
              </a:extLst>
            </p:cNvPr>
            <p:cNvSpPr/>
            <p:nvPr/>
          </p:nvSpPr>
          <p:spPr>
            <a:xfrm>
              <a:off x="6983567" y="2230280"/>
              <a:ext cx="583394" cy="226801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</a:t>
              </a:r>
            </a:p>
          </p:txBody>
        </p:sp>
      </p:grpSp>
      <p:sp>
        <p:nvSpPr>
          <p:cNvPr id="263" name="左大括号 262">
            <a:extLst>
              <a:ext uri="{FF2B5EF4-FFF2-40B4-BE49-F238E27FC236}">
                <a16:creationId xmlns:a16="http://schemas.microsoft.com/office/drawing/2014/main" id="{9551EA7C-FBF4-4C68-8154-6FCCD380781B}"/>
              </a:ext>
            </a:extLst>
          </p:cNvPr>
          <p:cNvSpPr/>
          <p:nvPr/>
        </p:nvSpPr>
        <p:spPr>
          <a:xfrm>
            <a:off x="9253099" y="879637"/>
            <a:ext cx="883908" cy="3778886"/>
          </a:xfrm>
          <a:prstGeom prst="leftBrace">
            <a:avLst/>
          </a:prstGeom>
          <a:ln w="19050">
            <a:solidFill>
              <a:schemeClr val="dk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3FD3BE06-9F73-4E00-8FBF-13F65A946C11}"/>
              </a:ext>
            </a:extLst>
          </p:cNvPr>
          <p:cNvCxnSpPr/>
          <p:nvPr/>
        </p:nvCxnSpPr>
        <p:spPr>
          <a:xfrm>
            <a:off x="6692871" y="2769080"/>
            <a:ext cx="685800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6F3CCEA5-30ED-40BF-97F4-436C24FFAEBA}"/>
              </a:ext>
            </a:extLst>
          </p:cNvPr>
          <p:cNvGrpSpPr/>
          <p:nvPr/>
        </p:nvGrpSpPr>
        <p:grpSpPr>
          <a:xfrm>
            <a:off x="2667701" y="2692880"/>
            <a:ext cx="714374" cy="152400"/>
            <a:chOff x="2550255" y="2692880"/>
            <a:chExt cx="714374" cy="152400"/>
          </a:xfrm>
        </p:grpSpPr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BC4A9953-90B7-4687-BFF8-8811B61FA9A7}"/>
                </a:ext>
              </a:extLst>
            </p:cNvPr>
            <p:cNvCxnSpPr/>
            <p:nvPr/>
          </p:nvCxnSpPr>
          <p:spPr>
            <a:xfrm>
              <a:off x="2569304" y="2692880"/>
              <a:ext cx="695325" cy="0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EC8B5391-A977-49A7-B80D-30F7972BF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0255" y="2845280"/>
              <a:ext cx="695324" cy="0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71CDEE4F-77A8-48A3-B813-12F904CF7203}"/>
              </a:ext>
            </a:extLst>
          </p:cNvPr>
          <p:cNvGrpSpPr/>
          <p:nvPr/>
        </p:nvGrpSpPr>
        <p:grpSpPr>
          <a:xfrm>
            <a:off x="9969173" y="1075483"/>
            <a:ext cx="2255132" cy="3387193"/>
            <a:chOff x="9839667" y="1168139"/>
            <a:chExt cx="2540739" cy="3387193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6160CF72-44D6-4E41-AD92-D006C8FBC225}"/>
                </a:ext>
              </a:extLst>
            </p:cNvPr>
            <p:cNvSpPr/>
            <p:nvPr/>
          </p:nvSpPr>
          <p:spPr>
            <a:xfrm>
              <a:off x="9839667" y="1168139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数据挖掘与发现</a:t>
              </a: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571F3F2C-A95C-49D2-80C2-4CF73041DB97}"/>
                </a:ext>
              </a:extLst>
            </p:cNvPr>
            <p:cNvSpPr/>
            <p:nvPr/>
          </p:nvSpPr>
          <p:spPr>
            <a:xfrm>
              <a:off x="9839667" y="2692038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仿冒案例分析</a:t>
              </a: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0BE8E6A-2FD1-4A87-B4A8-72EB708A6E52}"/>
                </a:ext>
              </a:extLst>
            </p:cNvPr>
            <p:cNvSpPr/>
            <p:nvPr/>
          </p:nvSpPr>
          <p:spPr>
            <a:xfrm>
              <a:off x="9839667" y="4215936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市场反馈分析</a:t>
              </a:r>
            </a:p>
          </p:txBody>
        </p: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AB273FED-E25C-413B-827C-169718954686}"/>
              </a:ext>
            </a:extLst>
          </p:cNvPr>
          <p:cNvCxnSpPr/>
          <p:nvPr/>
        </p:nvCxnSpPr>
        <p:spPr>
          <a:xfrm>
            <a:off x="5015024" y="1433853"/>
            <a:ext cx="0" cy="3359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67578" y="1326583"/>
            <a:ext cx="337515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7778445" y="3664686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的应用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3585965" y="3212689"/>
            <a:ext cx="1948288" cy="770741"/>
            <a:chOff x="7348816" y="3222665"/>
            <a:chExt cx="1948288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1948288" cy="295200"/>
              <a:chOff x="7348816" y="3650581"/>
              <a:chExt cx="1948288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6" y="3656683"/>
                <a:ext cx="1373438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正版应用数据</a:t>
                </a: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010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A39C45B-D865-4680-A88C-B8B7B6623B26}"/>
              </a:ext>
            </a:extLst>
          </p:cNvPr>
          <p:cNvSpPr/>
          <p:nvPr/>
        </p:nvSpPr>
        <p:spPr>
          <a:xfrm>
            <a:off x="5767501" y="1606125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67501" y="987462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897312-C7B4-44E6-9C74-B42DB8747165}"/>
              </a:ext>
            </a:extLst>
          </p:cNvPr>
          <p:cNvGrpSpPr/>
          <p:nvPr/>
        </p:nvGrpSpPr>
        <p:grpSpPr>
          <a:xfrm>
            <a:off x="5595907" y="3937545"/>
            <a:ext cx="6141735" cy="918147"/>
            <a:chOff x="5825703" y="4700205"/>
            <a:chExt cx="6141735" cy="918147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6767DB-51A8-4B0C-93EC-87FAC7A5F891}"/>
                </a:ext>
              </a:extLst>
            </p:cNvPr>
            <p:cNvSpPr/>
            <p:nvPr/>
          </p:nvSpPr>
          <p:spPr>
            <a:xfrm>
              <a:off x="5825703" y="4700205"/>
              <a:ext cx="6141735" cy="9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BBA39101-2C0B-44D5-9165-E20AAF5F9661}"/>
                </a:ext>
              </a:extLst>
            </p:cNvPr>
            <p:cNvGrpSpPr/>
            <p:nvPr/>
          </p:nvGrpSpPr>
          <p:grpSpPr>
            <a:xfrm>
              <a:off x="5835662" y="4826041"/>
              <a:ext cx="2893283" cy="630520"/>
              <a:chOff x="4452818" y="4324511"/>
              <a:chExt cx="2893283" cy="630520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FA123FC8-C2C0-4D20-B2EC-BFFF05544260}"/>
                  </a:ext>
                </a:extLst>
              </p:cNvPr>
              <p:cNvGrpSpPr/>
              <p:nvPr/>
            </p:nvGrpSpPr>
            <p:grpSpPr>
              <a:xfrm>
                <a:off x="4452818" y="4324511"/>
                <a:ext cx="2893283" cy="297281"/>
                <a:chOff x="39994" y="2679561"/>
                <a:chExt cx="2755344" cy="298035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A77F7BB-D503-48DC-BD7F-DD48A6E7905B}"/>
                    </a:ext>
                  </a:extLst>
                </p:cNvPr>
                <p:cNvSpPr/>
                <p:nvPr/>
              </p:nvSpPr>
              <p:spPr>
                <a:xfrm>
                  <a:off x="39994" y="2679561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6"/>
                      </a:solidFill>
                    </a:rPr>
                    <a:t>应用收集器相关数据流</a:t>
                  </a:r>
                </a:p>
              </p:txBody>
            </p: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2ACD21E4-28D9-4704-ADE1-451536945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282766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C751C51E-99BA-41A0-9108-36CF8C6178C3}"/>
                  </a:ext>
                </a:extLst>
              </p:cNvPr>
              <p:cNvGrpSpPr/>
              <p:nvPr/>
            </p:nvGrpSpPr>
            <p:grpSpPr>
              <a:xfrm>
                <a:off x="4452818" y="4657750"/>
                <a:ext cx="2893282" cy="297281"/>
                <a:chOff x="39993" y="3038572"/>
                <a:chExt cx="2755345" cy="298035"/>
              </a:xfrm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3F9EB6BA-EFB1-4C5F-A425-64F6D173DA31}"/>
                    </a:ext>
                  </a:extLst>
                </p:cNvPr>
                <p:cNvSpPr/>
                <p:nvPr/>
              </p:nvSpPr>
              <p:spPr>
                <a:xfrm>
                  <a:off x="39993" y="3038572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EA8B00"/>
                      </a:solidFill>
                    </a:rPr>
                    <a:t>应用过滤器相关数据流</a:t>
                  </a:r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A0951C13-4CDD-42FE-B076-D86C1638B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320492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63DD55F9-BC29-4533-BA58-F1E678E9BCF2}"/>
                </a:ext>
              </a:extLst>
            </p:cNvPr>
            <p:cNvGrpSpPr/>
            <p:nvPr/>
          </p:nvGrpSpPr>
          <p:grpSpPr>
            <a:xfrm>
              <a:off x="8896571" y="4826041"/>
              <a:ext cx="2893281" cy="630519"/>
              <a:chOff x="7513727" y="4324512"/>
              <a:chExt cx="2893281" cy="630519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0698C4F3-FDC4-443C-8313-C15C1B053C6D}"/>
                  </a:ext>
                </a:extLst>
              </p:cNvPr>
              <p:cNvGrpSpPr/>
              <p:nvPr/>
            </p:nvGrpSpPr>
            <p:grpSpPr>
              <a:xfrm>
                <a:off x="7513730" y="4324512"/>
                <a:ext cx="2893277" cy="297281"/>
                <a:chOff x="39995" y="3397583"/>
                <a:chExt cx="2755340" cy="298035"/>
              </a:xfrm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2101671E-5A62-46E3-97C7-5EF065BF4AAB}"/>
                    </a:ext>
                  </a:extLst>
                </p:cNvPr>
                <p:cNvSpPr/>
                <p:nvPr/>
              </p:nvSpPr>
              <p:spPr>
                <a:xfrm>
                  <a:off x="39995" y="3397583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</a:rPr>
                    <a:t>迭代搜索器相关数据流</a:t>
                  </a: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BEF2693C-7DF9-41E9-BD06-7DD56C4BA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4" y="356519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6900AE2E-C358-48F8-ADC7-C3970AB50E96}"/>
                  </a:ext>
                </a:extLst>
              </p:cNvPr>
              <p:cNvGrpSpPr/>
              <p:nvPr/>
            </p:nvGrpSpPr>
            <p:grpSpPr>
              <a:xfrm>
                <a:off x="7513727" y="4657750"/>
                <a:ext cx="2893281" cy="297281"/>
                <a:chOff x="183559" y="3734750"/>
                <a:chExt cx="2755344" cy="298035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FFB755C4-56DF-4170-9C21-6B504A47273E}"/>
                    </a:ext>
                  </a:extLst>
                </p:cNvPr>
                <p:cNvSpPr/>
                <p:nvPr/>
              </p:nvSpPr>
              <p:spPr>
                <a:xfrm>
                  <a:off x="183559" y="3734750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</a:rPr>
                    <a:t>工具输入与输出</a:t>
                  </a:r>
                </a:p>
              </p:txBody>
            </p:sp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A68D602C-A3B0-4C9E-9614-1A43ECFB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3492" y="390235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rgbClr val="B42200"/>
                  </a:solidFill>
                  <a:prstDash val="solid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8E4D84CC-5052-48BB-89AD-460E5171AB87}"/>
              </a:ext>
            </a:extLst>
          </p:cNvPr>
          <p:cNvSpPr/>
          <p:nvPr/>
        </p:nvSpPr>
        <p:spPr>
          <a:xfrm>
            <a:off x="8633809" y="1131010"/>
            <a:ext cx="1356914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与爬取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86677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1954025" y="3378334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7B6FF74-975B-4236-BC20-BF34E6B4CD79}"/>
              </a:ext>
            </a:extLst>
          </p:cNvPr>
          <p:cNvGrpSpPr/>
          <p:nvPr/>
        </p:nvGrpSpPr>
        <p:grpSpPr>
          <a:xfrm>
            <a:off x="3997140" y="4092073"/>
            <a:ext cx="1448544" cy="625997"/>
            <a:chOff x="11490972" y="2110008"/>
            <a:chExt cx="1289441" cy="55724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4173864-4BEB-43FB-9830-5B920C8A93C8}"/>
                </a:ext>
              </a:extLst>
            </p:cNvPr>
            <p:cNvSpPr/>
            <p:nvPr/>
          </p:nvSpPr>
          <p:spPr>
            <a:xfrm>
              <a:off x="11905975" y="2279275"/>
              <a:ext cx="874438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D227D189-3AAF-4FE9-9427-E8CF657C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0972" y="2110008"/>
              <a:ext cx="557240" cy="557240"/>
            </a:xfrm>
            <a:prstGeom prst="rect">
              <a:avLst/>
            </a:prstGeom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3E81466-A620-44CF-A5C1-66EA07C939FC}"/>
              </a:ext>
            </a:extLst>
          </p:cNvPr>
          <p:cNvGrpSpPr/>
          <p:nvPr/>
        </p:nvGrpSpPr>
        <p:grpSpPr>
          <a:xfrm>
            <a:off x="4047252" y="685921"/>
            <a:ext cx="1348321" cy="625997"/>
            <a:chOff x="10875034" y="2779367"/>
            <a:chExt cx="1200227" cy="55724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F3D20F1-B1B6-4333-94FE-131B31D37E52}"/>
                </a:ext>
              </a:extLst>
            </p:cNvPr>
            <p:cNvSpPr/>
            <p:nvPr/>
          </p:nvSpPr>
          <p:spPr>
            <a:xfrm>
              <a:off x="11274264" y="2966481"/>
              <a:ext cx="800997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Csv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9ED6573E-E3B7-4F1F-AF82-0F466F9E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34" y="2779367"/>
              <a:ext cx="557240" cy="557240"/>
            </a:xfrm>
            <a:prstGeom prst="rect">
              <a:avLst/>
            </a:prstGeom>
          </p:spPr>
        </p:pic>
      </p:grp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195402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07F1FD1-23EA-407B-9C1D-897E8F9E91F5}"/>
              </a:ext>
            </a:extLst>
          </p:cNvPr>
          <p:cNvCxnSpPr>
            <a:cxnSpLocks/>
            <a:stCxn id="188" idx="2"/>
            <a:endCxn id="189" idx="3"/>
          </p:cNvCxnSpPr>
          <p:nvPr/>
        </p:nvCxnSpPr>
        <p:spPr>
          <a:xfrm rot="5400000">
            <a:off x="4899270" y="697026"/>
            <a:ext cx="1722261" cy="4012750"/>
          </a:xfrm>
          <a:prstGeom prst="bentConnector2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2"/>
          </p:cNvCxnSpPr>
          <p:nvPr/>
        </p:nvCxnSpPr>
        <p:spPr>
          <a:xfrm flipV="1">
            <a:off x="2854025" y="1842271"/>
            <a:ext cx="0" cy="1536063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3"/>
            <a:endCxn id="188" idx="1"/>
          </p:cNvCxnSpPr>
          <p:nvPr/>
        </p:nvCxnSpPr>
        <p:spPr>
          <a:xfrm>
            <a:off x="3754025" y="1656074"/>
            <a:ext cx="3112750" cy="0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9">
            <a:extLst>
              <a:ext uri="{FF2B5EF4-FFF2-40B4-BE49-F238E27FC236}">
                <a16:creationId xmlns:a16="http://schemas.microsoft.com/office/drawing/2014/main" id="{A4E380D6-E5AA-4B5B-B3E9-DBFCEE4F03FA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2854025" y="3750729"/>
            <a:ext cx="0" cy="501592"/>
          </a:xfrm>
          <a:prstGeom prst="straightConnector1">
            <a:avLst/>
          </a:prstGeom>
          <a:ln w="28575">
            <a:solidFill>
              <a:srgbClr val="EA8B00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C603C95-93C5-492C-B84B-5F3845432E73}"/>
              </a:ext>
            </a:extLst>
          </p:cNvPr>
          <p:cNvCxnSpPr>
            <a:cxnSpLocks/>
          </p:cNvCxnSpPr>
          <p:nvPr/>
        </p:nvCxnSpPr>
        <p:spPr>
          <a:xfrm>
            <a:off x="3481707" y="4399873"/>
            <a:ext cx="533131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33F1390-73C2-4BBA-AA3A-D3FC10BE929B}"/>
              </a:ext>
            </a:extLst>
          </p:cNvPr>
          <p:cNvGrpSpPr/>
          <p:nvPr/>
        </p:nvGrpSpPr>
        <p:grpSpPr>
          <a:xfrm>
            <a:off x="2229048" y="4295291"/>
            <a:ext cx="1249955" cy="555048"/>
            <a:chOff x="2225873" y="4279508"/>
            <a:chExt cx="1249955" cy="555048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5A11373-85C4-4896-876B-06D64718BA83}"/>
                </a:ext>
              </a:extLst>
            </p:cNvPr>
            <p:cNvGrpSpPr/>
            <p:nvPr/>
          </p:nvGrpSpPr>
          <p:grpSpPr>
            <a:xfrm>
              <a:off x="2414285" y="4279508"/>
              <a:ext cx="873130" cy="295086"/>
              <a:chOff x="10622023" y="1215606"/>
              <a:chExt cx="873130" cy="295086"/>
            </a:xfrm>
          </p:grpSpPr>
          <p:pic>
            <p:nvPicPr>
              <p:cNvPr id="206" name="图片 205">
                <a:extLst>
                  <a:ext uri="{FF2B5EF4-FFF2-40B4-BE49-F238E27FC236}">
                    <a16:creationId xmlns:a16="http://schemas.microsoft.com/office/drawing/2014/main" id="{30FF77F8-D51D-4E1F-B955-6D3AFD222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D93C3C4A-3C79-4173-80D2-62A97C04D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A97AEBE5-5B3B-4C53-8A78-E190AC65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6" y="1215606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125F7C5-1C01-42F9-A6C9-780FAD0A2296}"/>
                </a:ext>
              </a:extLst>
            </p:cNvPr>
            <p:cNvSpPr/>
            <p:nvPr/>
          </p:nvSpPr>
          <p:spPr>
            <a:xfrm>
              <a:off x="2225873" y="4591601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01FCB14A-E373-463D-900C-B7B33A324A02}"/>
              </a:ext>
            </a:extLst>
          </p:cNvPr>
          <p:cNvGrpSpPr/>
          <p:nvPr/>
        </p:nvGrpSpPr>
        <p:grpSpPr>
          <a:xfrm>
            <a:off x="48955" y="1414573"/>
            <a:ext cx="1620485" cy="637227"/>
            <a:chOff x="6823005" y="3650581"/>
            <a:chExt cx="1620485" cy="637227"/>
          </a:xfrm>
          <a:solidFill>
            <a:schemeClr val="bg1"/>
          </a:solidFill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0239BD5-10F7-4886-81E8-B6520F097A9E}"/>
                </a:ext>
              </a:extLst>
            </p:cNvPr>
            <p:cNvSpPr/>
            <p:nvPr/>
          </p:nvSpPr>
          <p:spPr>
            <a:xfrm>
              <a:off x="6823005" y="4044853"/>
              <a:ext cx="1620485" cy="242955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初始正版应用数据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07453B5-53F5-4156-BF86-7E0FFE51D2C5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213E42F8-2578-4A18-9D78-C182D5B25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B20C985C-871F-463C-B3BF-178E52F4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5852876" y="2349167"/>
            <a:ext cx="2632007" cy="590285"/>
            <a:chOff x="4886032" y="987462"/>
            <a:chExt cx="2632007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4886032" y="1161068"/>
              <a:ext cx="1491790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ADCFA32-9DC5-4089-802F-45D22CA7623F}"/>
              </a:ext>
            </a:extLst>
          </p:cNvPr>
          <p:cNvGrpSpPr/>
          <p:nvPr/>
        </p:nvGrpSpPr>
        <p:grpSpPr>
          <a:xfrm>
            <a:off x="5352642" y="1456308"/>
            <a:ext cx="910682" cy="689600"/>
            <a:chOff x="2589364" y="2023382"/>
            <a:chExt cx="910682" cy="689600"/>
          </a:xfrm>
        </p:grpSpPr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96D7E9B9-AD5D-4E6F-9973-BABDFB75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046" y="2023382"/>
              <a:ext cx="425318" cy="42531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415EC34-BA69-4C1B-A138-52C2249EA649}"/>
                </a:ext>
              </a:extLst>
            </p:cNvPr>
            <p:cNvSpPr/>
            <p:nvPr/>
          </p:nvSpPr>
          <p:spPr>
            <a:xfrm>
              <a:off x="2589364" y="2470027"/>
              <a:ext cx="91068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查询请求</a:t>
              </a:r>
            </a:p>
          </p:txBody>
        </p:sp>
      </p:grpSp>
      <p:cxnSp>
        <p:nvCxnSpPr>
          <p:cNvPr id="243" name="直接箭头连接符 137">
            <a:extLst>
              <a:ext uri="{FF2B5EF4-FFF2-40B4-BE49-F238E27FC236}">
                <a16:creationId xmlns:a16="http://schemas.microsoft.com/office/drawing/2014/main" id="{25251829-DAAC-4EED-AD10-BEF5552F8808}"/>
              </a:ext>
            </a:extLst>
          </p:cNvPr>
          <p:cNvCxnSpPr>
            <a:cxnSpLocks/>
          </p:cNvCxnSpPr>
          <p:nvPr/>
        </p:nvCxnSpPr>
        <p:spPr>
          <a:xfrm>
            <a:off x="8782484" y="1558360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138">
            <a:extLst>
              <a:ext uri="{FF2B5EF4-FFF2-40B4-BE49-F238E27FC236}">
                <a16:creationId xmlns:a16="http://schemas.microsoft.com/office/drawing/2014/main" id="{766120E9-F20C-43F1-8972-4ACFBB803DC9}"/>
              </a:ext>
            </a:extLst>
          </p:cNvPr>
          <p:cNvCxnSpPr>
            <a:cxnSpLocks/>
          </p:cNvCxnSpPr>
          <p:nvPr/>
        </p:nvCxnSpPr>
        <p:spPr>
          <a:xfrm flipH="1">
            <a:off x="8774095" y="1765264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4D82D008-5C27-4B40-BC60-AB5F6CD7651D}"/>
              </a:ext>
            </a:extLst>
          </p:cNvPr>
          <p:cNvGrpSpPr/>
          <p:nvPr/>
        </p:nvGrpSpPr>
        <p:grpSpPr>
          <a:xfrm>
            <a:off x="2304421" y="2373926"/>
            <a:ext cx="1986297" cy="590400"/>
            <a:chOff x="8975334" y="1916426"/>
            <a:chExt cx="1986297" cy="59040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614965" y="1998971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</a:t>
              </a:r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39C18B90-BC6E-4961-9EE0-399BEDB190AE}"/>
                </a:ext>
              </a:extLst>
            </p:cNvPr>
            <p:cNvGrpSpPr/>
            <p:nvPr/>
          </p:nvGrpSpPr>
          <p:grpSpPr>
            <a:xfrm>
              <a:off x="8975334" y="1916426"/>
              <a:ext cx="986064" cy="590400"/>
              <a:chOff x="8975334" y="1916426"/>
              <a:chExt cx="986064" cy="590400"/>
            </a:xfrm>
          </p:grpSpPr>
          <p:pic>
            <p:nvPicPr>
              <p:cNvPr id="248" name="图片 247">
                <a:extLst>
                  <a:ext uri="{FF2B5EF4-FFF2-40B4-BE49-F238E27FC236}">
                    <a16:creationId xmlns:a16="http://schemas.microsoft.com/office/drawing/2014/main" id="{EE8B66A6-702C-4CB1-8D82-F70C467E7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75334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49" name="图片 248">
                <a:extLst>
                  <a:ext uri="{FF2B5EF4-FFF2-40B4-BE49-F238E27FC236}">
                    <a16:creationId xmlns:a16="http://schemas.microsoft.com/office/drawing/2014/main" id="{6ABBF024-658B-41BD-8267-E00D6DD72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44606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4F393E4E-E8ED-4FC6-A73C-F96A511A6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7576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BBCA83A7-1740-463A-AE5F-5ADDEDA3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85337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1D58E062-DB32-43D4-8D1B-081C1CCC4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66619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585246F6-5FD0-430D-8C3D-A312F1DD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13878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F094A865-F322-4281-A615-DF05A0FCE301}"/>
              </a:ext>
            </a:extLst>
          </p:cNvPr>
          <p:cNvGrpSpPr/>
          <p:nvPr/>
        </p:nvGrpSpPr>
        <p:grpSpPr>
          <a:xfrm rot="5400000">
            <a:off x="9554673" y="1551237"/>
            <a:ext cx="2257837" cy="1327796"/>
            <a:chOff x="8652877" y="1141623"/>
            <a:chExt cx="2354836" cy="1384842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2FF36763-E03D-4DFA-B609-5604CFE1155C}"/>
                </a:ext>
              </a:extLst>
            </p:cNvPr>
            <p:cNvSpPr/>
            <p:nvPr/>
          </p:nvSpPr>
          <p:spPr>
            <a:xfrm rot="16200000">
              <a:off x="8081934" y="1712566"/>
              <a:ext cx="138484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应用来源</a:t>
              </a:r>
            </a:p>
          </p:txBody>
        </p: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F954619E-18B2-41C0-99FC-6FF4FFCDBD53}"/>
                </a:ext>
              </a:extLst>
            </p:cNvPr>
            <p:cNvGrpSpPr/>
            <p:nvPr/>
          </p:nvGrpSpPr>
          <p:grpSpPr>
            <a:xfrm>
              <a:off x="9007304" y="1265975"/>
              <a:ext cx="2000409" cy="1067124"/>
              <a:chOff x="4381049" y="766229"/>
              <a:chExt cx="1258147" cy="671162"/>
            </a:xfrm>
          </p:grpSpPr>
          <p:pic>
            <p:nvPicPr>
              <p:cNvPr id="257" name="图片 256">
                <a:extLst>
                  <a:ext uri="{FF2B5EF4-FFF2-40B4-BE49-F238E27FC236}">
                    <a16:creationId xmlns:a16="http://schemas.microsoft.com/office/drawing/2014/main" id="{7F648CE7-EEA1-4A60-ABDF-2060466F9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813882" y="782183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8" name="图片 257">
                <a:extLst>
                  <a:ext uri="{FF2B5EF4-FFF2-40B4-BE49-F238E27FC236}">
                    <a16:creationId xmlns:a16="http://schemas.microsoft.com/office/drawing/2014/main" id="{4274A4E9-D4DA-406A-8D91-30A413CE1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02944" y="1143137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9" name="图片 258">
                <a:extLst>
                  <a:ext uri="{FF2B5EF4-FFF2-40B4-BE49-F238E27FC236}">
                    <a16:creationId xmlns:a16="http://schemas.microsoft.com/office/drawing/2014/main" id="{64DD947F-310D-4EA7-A113-D0FB40401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229814" y="1142401"/>
                <a:ext cx="295725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0" name="图片 259">
                <a:extLst>
                  <a:ext uri="{FF2B5EF4-FFF2-40B4-BE49-F238E27FC236}">
                    <a16:creationId xmlns:a16="http://schemas.microsoft.com/office/drawing/2014/main" id="{FB32EEF6-AEB1-4DA2-9BF8-CE9B73768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817302" y="1143137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1" name="图片 260">
                <a:extLst>
                  <a:ext uri="{FF2B5EF4-FFF2-40B4-BE49-F238E27FC236}">
                    <a16:creationId xmlns:a16="http://schemas.microsoft.com/office/drawing/2014/main" id="{3B1750DD-C421-4F79-8BAF-C8DD819C9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82" t="25055" r="21345" b="22582"/>
              <a:stretch/>
            </p:blipFill>
            <p:spPr>
              <a:xfrm rot="16200000">
                <a:off x="4377188" y="770091"/>
                <a:ext cx="316559" cy="30883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45639766-0179-4CA8-A360-C385C1D590E8}"/>
                  </a:ext>
                </a:extLst>
              </p:cNvPr>
              <p:cNvSpPr txBox="1"/>
              <p:nvPr/>
            </p:nvSpPr>
            <p:spPr>
              <a:xfrm rot="16200000">
                <a:off x="5279195" y="709700"/>
                <a:ext cx="303471" cy="416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</p:cNvCxnSpPr>
          <p:nvPr/>
        </p:nvCxnSpPr>
        <p:spPr>
          <a:xfrm>
            <a:off x="1284190" y="355120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90D22F9-D440-4ED4-88EE-9F38AE3C6320}"/>
              </a:ext>
            </a:extLst>
          </p:cNvPr>
          <p:cNvGrpSpPr/>
          <p:nvPr/>
        </p:nvGrpSpPr>
        <p:grpSpPr>
          <a:xfrm>
            <a:off x="184804" y="3249256"/>
            <a:ext cx="1348786" cy="721153"/>
            <a:chOff x="2632681" y="385827"/>
            <a:chExt cx="1348786" cy="72115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FA44859-26DC-4E0A-B143-2307C5E6D5B7}"/>
                </a:ext>
              </a:extLst>
            </p:cNvPr>
            <p:cNvSpPr/>
            <p:nvPr/>
          </p:nvSpPr>
          <p:spPr>
            <a:xfrm>
              <a:off x="2632681" y="864025"/>
              <a:ext cx="134878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正版安全证书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D0510ED5-1EB4-48C1-BE87-D536C556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082" y="385827"/>
              <a:ext cx="373985" cy="373985"/>
            </a:xfrm>
            <a:prstGeom prst="rect">
              <a:avLst/>
            </a:prstGeom>
          </p:spPr>
        </p:pic>
      </p:grpSp>
      <p:cxnSp>
        <p:nvCxnSpPr>
          <p:cNvPr id="289" name="直接箭头连接符 231">
            <a:extLst>
              <a:ext uri="{FF2B5EF4-FFF2-40B4-BE49-F238E27FC236}">
                <a16:creationId xmlns:a16="http://schemas.microsoft.com/office/drawing/2014/main" id="{BFFE2316-AF51-4357-89AB-F5ADAD9092BD}"/>
              </a:ext>
            </a:extLst>
          </p:cNvPr>
          <p:cNvCxnSpPr>
            <a:cxnSpLocks/>
            <a:endCxn id="195" idx="1"/>
          </p:cNvCxnSpPr>
          <p:nvPr/>
        </p:nvCxnSpPr>
        <p:spPr>
          <a:xfrm rot="5400000" flipH="1" flipV="1">
            <a:off x="3236133" y="616813"/>
            <a:ext cx="429011" cy="1193227"/>
          </a:xfrm>
          <a:prstGeom prst="bentConnector2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63A7099-D16C-46D5-AE6F-34948B45C17E}"/>
              </a:ext>
            </a:extLst>
          </p:cNvPr>
          <p:cNvCxnSpPr>
            <a:cxnSpLocks/>
          </p:cNvCxnSpPr>
          <p:nvPr/>
        </p:nvCxnSpPr>
        <p:spPr>
          <a:xfrm>
            <a:off x="1284190" y="165607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191</Words>
  <Application>Microsoft Office PowerPoint</Application>
  <PresentationFormat>宽屏</PresentationFormat>
  <Paragraphs>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95</cp:revision>
  <cp:lastPrinted>2020-03-22T12:03:07Z</cp:lastPrinted>
  <dcterms:created xsi:type="dcterms:W3CDTF">2018-09-04T06:34:22Z</dcterms:created>
  <dcterms:modified xsi:type="dcterms:W3CDTF">2020-03-23T17:57:13Z</dcterms:modified>
</cp:coreProperties>
</file>