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唐 崇斌 Edwin" userId="769f27267cb83406" providerId="LiveId" clId="{E617D026-79CF-48FE-9ADB-8F2AB4071CCD}"/>
    <pc:docChg chg="undo modSld">
      <pc:chgData name="唐 崇斌 Edwin" userId="769f27267cb83406" providerId="LiveId" clId="{E617D026-79CF-48FE-9ADB-8F2AB4071CCD}" dt="2020-02-26T22:20:34.135" v="189" actId="14100"/>
      <pc:docMkLst>
        <pc:docMk/>
      </pc:docMkLst>
      <pc:sldChg chg="delSp modSp">
        <pc:chgData name="唐 崇斌 Edwin" userId="769f27267cb83406" providerId="LiveId" clId="{E617D026-79CF-48FE-9ADB-8F2AB4071CCD}" dt="2020-02-26T22:20:34.135" v="189" actId="14100"/>
        <pc:sldMkLst>
          <pc:docMk/>
          <pc:sldMk cId="2087716266" sldId="258"/>
        </pc:sldMkLst>
        <pc:spChg chg="mod topLvl">
          <ac:chgData name="唐 崇斌 Edwin" userId="769f27267cb83406" providerId="LiveId" clId="{E617D026-79CF-48FE-9ADB-8F2AB4071CCD}" dt="2020-02-26T22:17:52.564" v="152" actId="12788"/>
          <ac:spMkLst>
            <pc:docMk/>
            <pc:sldMk cId="2087716266" sldId="258"/>
            <ac:spMk id="12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8:04.031" v="154" actId="12788"/>
          <ac:spMkLst>
            <pc:docMk/>
            <pc:sldMk cId="2087716266" sldId="258"/>
            <ac:spMk id="47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7:47.645" v="151" actId="12788"/>
          <ac:spMkLst>
            <pc:docMk/>
            <pc:sldMk cId="2087716266" sldId="258"/>
            <ac:spMk id="57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7:36.242" v="149" actId="12788"/>
          <ac:spMkLst>
            <pc:docMk/>
            <pc:sldMk cId="2087716266" sldId="258"/>
            <ac:spMk id="75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48.921" v="163" actId="1036"/>
          <ac:spMkLst>
            <pc:docMk/>
            <pc:sldMk cId="2087716266" sldId="258"/>
            <ac:spMk id="7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15.125" v="155" actId="12789"/>
          <ac:spMkLst>
            <pc:docMk/>
            <pc:sldMk cId="2087716266" sldId="258"/>
            <ac:spMk id="8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24.806" v="158" actId="1038"/>
          <ac:spMkLst>
            <pc:docMk/>
            <pc:sldMk cId="2087716266" sldId="258"/>
            <ac:spMk id="95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7:41.518" v="150" actId="12788"/>
          <ac:spMkLst>
            <pc:docMk/>
            <pc:sldMk cId="2087716266" sldId="258"/>
            <ac:spMk id="9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27.259" v="159" actId="1037"/>
          <ac:spMkLst>
            <pc:docMk/>
            <pc:sldMk cId="2087716266" sldId="258"/>
            <ac:spMk id="101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7:57.936" v="153" actId="12788"/>
          <ac:spMkLst>
            <pc:docMk/>
            <pc:sldMk cId="2087716266" sldId="258"/>
            <ac:spMk id="123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6:27.120" v="142"/>
          <ac:spMkLst>
            <pc:docMk/>
            <pc:sldMk cId="2087716266" sldId="258"/>
            <ac:spMk id="141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6:06.800" v="134"/>
          <ac:spMkLst>
            <pc:docMk/>
            <pc:sldMk cId="2087716266" sldId="258"/>
            <ac:spMk id="143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5:39.933" v="108"/>
          <ac:spMkLst>
            <pc:docMk/>
            <pc:sldMk cId="2087716266" sldId="258"/>
            <ac:spMk id="145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20:22.402" v="164" actId="12789"/>
          <ac:spMkLst>
            <pc:docMk/>
            <pc:sldMk cId="2087716266" sldId="258"/>
            <ac:spMk id="14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20:34.135" v="189" actId="14100"/>
          <ac:spMkLst>
            <pc:docMk/>
            <pc:sldMk cId="2087716266" sldId="258"/>
            <ac:spMk id="149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32.841" v="160" actId="1035"/>
          <ac:spMkLst>
            <pc:docMk/>
            <pc:sldMk cId="2087716266" sldId="258"/>
            <ac:spMk id="242" creationId="{00000000-0000-0000-0000-000000000000}"/>
          </ac:spMkLst>
        </pc:spChg>
        <pc:grpChg chg="del">
          <ac:chgData name="唐 崇斌 Edwin" userId="769f27267cb83406" providerId="LiveId" clId="{E617D026-79CF-48FE-9ADB-8F2AB4071CCD}" dt="2020-02-26T22:17:00.468" v="146" actId="165"/>
          <ac:grpSpMkLst>
            <pc:docMk/>
            <pc:sldMk cId="2087716266" sldId="258"/>
            <ac:grpSpMk id="5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3.060" v="143" actId="165"/>
          <ac:grpSpMkLst>
            <pc:docMk/>
            <pc:sldMk cId="2087716266" sldId="258"/>
            <ac:grpSpMk id="9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7:41.518" v="150" actId="12788"/>
          <ac:grpSpMkLst>
            <pc:docMk/>
            <pc:sldMk cId="2087716266" sldId="258"/>
            <ac:grpSpMk id="22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17:57.936" v="153" actId="12788"/>
          <ac:grpSpMkLst>
            <pc:docMk/>
            <pc:sldMk cId="2087716266" sldId="258"/>
            <ac:grpSpMk id="29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9.505" v="145" actId="165"/>
          <ac:grpSpMkLst>
            <pc:docMk/>
            <pc:sldMk cId="2087716266" sldId="258"/>
            <ac:grpSpMk id="34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6.590" v="144" actId="165"/>
          <ac:grpSpMkLst>
            <pc:docMk/>
            <pc:sldMk cId="2087716266" sldId="258"/>
            <ac:grpSpMk id="74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7:36.242" v="149" actId="12788"/>
          <ac:grpSpMkLst>
            <pc:docMk/>
            <pc:sldMk cId="2087716266" sldId="258"/>
            <ac:grpSpMk id="76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18:43.895" v="162" actId="12788"/>
          <ac:grpSpMkLst>
            <pc:docMk/>
            <pc:sldMk cId="2087716266" sldId="258"/>
            <ac:grpSpMk id="85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20:34.135" v="189" actId="14100"/>
          <ac:grpSpMkLst>
            <pc:docMk/>
            <pc:sldMk cId="2087716266" sldId="258"/>
            <ac:grpSpMk id="134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8:04.031" v="154" actId="12788"/>
          <ac:grpSpMkLst>
            <pc:docMk/>
            <pc:sldMk cId="2087716266" sldId="258"/>
            <ac:grpSpMk id="198" creationId="{00000000-0000-0000-0000-000000000000}"/>
          </ac:grpSpMkLst>
        </pc:grpChg>
        <pc:picChg chg="mod topLvl">
          <ac:chgData name="唐 崇斌 Edwin" userId="769f27267cb83406" providerId="LiveId" clId="{E617D026-79CF-48FE-9ADB-8F2AB4071CCD}" dt="2020-02-26T22:17:52.564" v="152" actId="12788"/>
          <ac:picMkLst>
            <pc:docMk/>
            <pc:sldMk cId="2087716266" sldId="258"/>
            <ac:picMk id="13" creationId="{00000000-0000-0000-0000-000000000000}"/>
          </ac:picMkLst>
        </pc:picChg>
        <pc:picChg chg="mod">
          <ac:chgData name="唐 崇斌 Edwin" userId="769f27267cb83406" providerId="LiveId" clId="{E617D026-79CF-48FE-9ADB-8F2AB4071CCD}" dt="2020-02-26T22:17:47.645" v="151" actId="12788"/>
          <ac:picMkLst>
            <pc:docMk/>
            <pc:sldMk cId="2087716266" sldId="258"/>
            <ac:picMk id="59" creationId="{00000000-0000-0000-0000-000000000000}"/>
          </ac:picMkLst>
        </pc:picChg>
        <pc:cxnChg chg="mod">
          <ac:chgData name="唐 崇斌 Edwin" userId="769f27267cb83406" providerId="LiveId" clId="{E617D026-79CF-48FE-9ADB-8F2AB4071CCD}" dt="2020-02-26T22:18:43.895" v="162" actId="12788"/>
          <ac:cxnSpMkLst>
            <pc:docMk/>
            <pc:sldMk cId="2087716266" sldId="258"/>
            <ac:cxnSpMk id="97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9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3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6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4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4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3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9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B9A4-A1A7-4F69-B67A-5CE7E47DA85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1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/>
        </p:nvCxnSpPr>
        <p:spPr>
          <a:xfrm flipV="1">
            <a:off x="1553094" y="1907360"/>
            <a:ext cx="565686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椭圆 241"/>
          <p:cNvSpPr/>
          <p:nvPr/>
        </p:nvSpPr>
        <p:spPr>
          <a:xfrm>
            <a:off x="2844938" y="2795959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矩形 11"/>
          <p:cNvSpPr/>
          <p:nvPr/>
        </p:nvSpPr>
        <p:spPr>
          <a:xfrm>
            <a:off x="1054651" y="3250393"/>
            <a:ext cx="1765563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包名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应用名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19" y="2734167"/>
            <a:ext cx="507627" cy="507627"/>
          </a:xfrm>
          <a:prstGeom prst="rect">
            <a:avLst/>
          </a:prstGeom>
          <a:ln>
            <a:noFill/>
          </a:ln>
        </p:spPr>
      </p:pic>
      <p:grpSp>
        <p:nvGrpSpPr>
          <p:cNvPr id="22" name="组合 21"/>
          <p:cNvGrpSpPr/>
          <p:nvPr/>
        </p:nvGrpSpPr>
        <p:grpSpPr>
          <a:xfrm>
            <a:off x="2439268" y="1625753"/>
            <a:ext cx="688487" cy="437780"/>
            <a:chOff x="2155806" y="2197516"/>
            <a:chExt cx="2937302" cy="1905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565" y="3077755"/>
              <a:ext cx="1006543" cy="10065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806" y="2197516"/>
              <a:ext cx="1904999" cy="1905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8" name="矩形 97"/>
          <p:cNvSpPr/>
          <p:nvPr/>
        </p:nvSpPr>
        <p:spPr>
          <a:xfrm>
            <a:off x="1893931" y="2039099"/>
            <a:ext cx="1779160" cy="35029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样本数据库</a:t>
            </a:r>
          </a:p>
        </p:txBody>
      </p:sp>
      <p:grpSp>
        <p:nvGrpSpPr>
          <p:cNvPr id="198" name="组合 197"/>
          <p:cNvGrpSpPr/>
          <p:nvPr/>
        </p:nvGrpSpPr>
        <p:grpSpPr>
          <a:xfrm>
            <a:off x="6115760" y="2902347"/>
            <a:ext cx="532240" cy="270285"/>
            <a:chOff x="10710791" y="1515385"/>
            <a:chExt cx="532240" cy="270285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72746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10791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7" name="矩形 46"/>
          <p:cNvSpPr/>
          <p:nvPr/>
        </p:nvSpPr>
        <p:spPr>
          <a:xfrm>
            <a:off x="5582227" y="3250393"/>
            <a:ext cx="159930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仿冒应用</a:t>
            </a:r>
          </a:p>
        </p:txBody>
      </p:sp>
      <p:sp>
        <p:nvSpPr>
          <p:cNvPr id="57" name="矩形 56"/>
          <p:cNvSpPr/>
          <p:nvPr/>
        </p:nvSpPr>
        <p:spPr>
          <a:xfrm>
            <a:off x="4171407" y="2044967"/>
            <a:ext cx="2143244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安全证书识别器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076" y="1603469"/>
            <a:ext cx="525907" cy="525907"/>
          </a:xfrm>
          <a:prstGeom prst="rect">
            <a:avLst/>
          </a:prstGeom>
          <a:ln>
            <a:noFill/>
          </a:ln>
        </p:spPr>
      </p:pic>
      <p:cxnSp>
        <p:nvCxnSpPr>
          <p:cNvPr id="97" name="直接箭头连接符 14"/>
          <p:cNvCxnSpPr/>
          <p:nvPr/>
        </p:nvCxnSpPr>
        <p:spPr>
          <a:xfrm>
            <a:off x="3437726" y="1891546"/>
            <a:ext cx="1345661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2960919" y="3250393"/>
            <a:ext cx="258513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持有官方证书的目标应用</a:t>
            </a:r>
          </a:p>
        </p:txBody>
      </p:sp>
      <p:grpSp>
        <p:nvGrpSpPr>
          <p:cNvPr id="134" name="组合 162"/>
          <p:cNvGrpSpPr/>
          <p:nvPr/>
        </p:nvGrpSpPr>
        <p:grpSpPr>
          <a:xfrm>
            <a:off x="7384219" y="2431663"/>
            <a:ext cx="5162090" cy="1049675"/>
            <a:chOff x="2662399" y="4911099"/>
            <a:chExt cx="5162090" cy="1049675"/>
          </a:xfrm>
        </p:grpSpPr>
        <p:grpSp>
          <p:nvGrpSpPr>
            <p:cNvPr id="135" name="组合 55"/>
            <p:cNvGrpSpPr/>
            <p:nvPr/>
          </p:nvGrpSpPr>
          <p:grpSpPr>
            <a:xfrm>
              <a:off x="2847548" y="4911099"/>
              <a:ext cx="4976941" cy="1049675"/>
              <a:chOff x="2666729" y="5130385"/>
              <a:chExt cx="4976941" cy="1049675"/>
            </a:xfrm>
          </p:grpSpPr>
          <p:grpSp>
            <p:nvGrpSpPr>
              <p:cNvPr id="138" name="组合 54"/>
              <p:cNvGrpSpPr/>
              <p:nvPr/>
            </p:nvGrpSpPr>
            <p:grpSpPr>
              <a:xfrm>
                <a:off x="2666729" y="5130385"/>
                <a:ext cx="2392057" cy="390269"/>
                <a:chOff x="2666729" y="5130385"/>
                <a:chExt cx="2392057" cy="390269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2976165" y="5140854"/>
                  <a:ext cx="208262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仿冒应用特征</a:t>
                  </a:r>
                </a:p>
              </p:txBody>
            </p:sp>
            <p:pic>
              <p:nvPicPr>
                <p:cNvPr id="146" name="图片 14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6729" y="5130385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39" name="组合 53"/>
              <p:cNvGrpSpPr/>
              <p:nvPr/>
            </p:nvGrpSpPr>
            <p:grpSpPr>
              <a:xfrm>
                <a:off x="2671162" y="5459699"/>
                <a:ext cx="4972508" cy="390269"/>
                <a:chOff x="2671162" y="5459699"/>
                <a:chExt cx="4972508" cy="390269"/>
              </a:xfrm>
            </p:grpSpPr>
            <p:sp>
              <p:nvSpPr>
                <p:cNvPr id="143" name="文本框 142"/>
                <p:cNvSpPr txBox="1"/>
                <p:nvPr/>
              </p:nvSpPr>
              <p:spPr>
                <a:xfrm>
                  <a:off x="2976165" y="5470557"/>
                  <a:ext cx="466750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针对仿冒应用的定量分析</a:t>
                  </a:r>
                </a:p>
              </p:txBody>
            </p:sp>
            <p:pic>
              <p:nvPicPr>
                <p:cNvPr id="144" name="图片 14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1162" y="5459699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40" name="组合 51"/>
              <p:cNvGrpSpPr/>
              <p:nvPr/>
            </p:nvGrpSpPr>
            <p:grpSpPr>
              <a:xfrm>
                <a:off x="2669309" y="5789791"/>
                <a:ext cx="2789109" cy="390269"/>
                <a:chOff x="2669309" y="5789791"/>
                <a:chExt cx="2789109" cy="390269"/>
              </a:xfrm>
            </p:grpSpPr>
            <p:sp>
              <p:nvSpPr>
                <p:cNvPr id="141" name="文本框 140"/>
                <p:cNvSpPr txBox="1"/>
                <p:nvPr/>
              </p:nvSpPr>
              <p:spPr>
                <a:xfrm>
                  <a:off x="2976648" y="5800260"/>
                  <a:ext cx="248177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仿冒应用发展轨迹</a:t>
                  </a:r>
                </a:p>
              </p:txBody>
            </p:sp>
            <p:pic>
              <p:nvPicPr>
                <p:cNvPr id="142" name="图片 141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9309" y="5789791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36" name="文本框 135"/>
            <p:cNvSpPr txBox="1"/>
            <p:nvPr/>
          </p:nvSpPr>
          <p:spPr>
            <a:xfrm>
              <a:off x="2662399" y="5247614"/>
              <a:ext cx="760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      </a:t>
              </a:r>
              <a:endParaRPr lang="zh-CN" altLang="en-US" sz="1600" dirty="0"/>
            </a:p>
          </p:txBody>
        </p:sp>
      </p:grpSp>
      <p:cxnSp>
        <p:nvCxnSpPr>
          <p:cNvPr id="225" name="直线连接符 224"/>
          <p:cNvCxnSpPr/>
          <p:nvPr/>
        </p:nvCxnSpPr>
        <p:spPr>
          <a:xfrm>
            <a:off x="7164543" y="1503162"/>
            <a:ext cx="0" cy="2738638"/>
          </a:xfrm>
          <a:prstGeom prst="line">
            <a:avLst/>
          </a:prstGeom>
          <a:ln w="2222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2306177" y="3841412"/>
            <a:ext cx="283511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数据收集</a:t>
            </a:r>
          </a:p>
        </p:txBody>
      </p:sp>
      <p:sp>
        <p:nvSpPr>
          <p:cNvPr id="149" name="矩形 148"/>
          <p:cNvSpPr/>
          <p:nvPr/>
        </p:nvSpPr>
        <p:spPr>
          <a:xfrm>
            <a:off x="7704503" y="3841412"/>
            <a:ext cx="317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大规模分析</a:t>
            </a:r>
          </a:p>
        </p:txBody>
      </p:sp>
      <p:sp>
        <p:nvSpPr>
          <p:cNvPr id="226" name="右箭头 225"/>
          <p:cNvSpPr/>
          <p:nvPr/>
        </p:nvSpPr>
        <p:spPr>
          <a:xfrm>
            <a:off x="6957319" y="2900818"/>
            <a:ext cx="468000" cy="294968"/>
          </a:xfrm>
          <a:prstGeom prst="rightArrow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2627434" y="3137504"/>
            <a:ext cx="674567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4320639" y="2427223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0" y="2044967"/>
            <a:ext cx="16718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应用市场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313837" y="1436568"/>
            <a:ext cx="1044220" cy="591686"/>
            <a:chOff x="4377188" y="770091"/>
            <a:chExt cx="1177664" cy="667299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882" y="782183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944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381" y="782183"/>
              <a:ext cx="295725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302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4377188" y="770091"/>
              <a:ext cx="316559" cy="308837"/>
            </a:xfrm>
            <a:prstGeom prst="rect">
              <a:avLst/>
            </a:prstGeom>
            <a:ln>
              <a:noFill/>
            </a:ln>
          </p:spPr>
        </p:pic>
        <p:sp>
          <p:nvSpPr>
            <p:cNvPr id="84" name="文本框 83"/>
            <p:cNvSpPr txBox="1"/>
            <p:nvPr/>
          </p:nvSpPr>
          <p:spPr>
            <a:xfrm>
              <a:off x="5251381" y="1000386"/>
              <a:ext cx="303471" cy="416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645915" y="1270315"/>
            <a:ext cx="929282" cy="487450"/>
            <a:chOff x="10119209" y="2130192"/>
            <a:chExt cx="1354680" cy="710592"/>
          </a:xfrm>
        </p:grpSpPr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9209" y="2130192"/>
              <a:ext cx="338670" cy="338670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457879" y="2130192"/>
              <a:ext cx="338670" cy="33867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89009" y="2502114"/>
              <a:ext cx="338669" cy="338670"/>
            </a:xfrm>
            <a:prstGeom prst="rect">
              <a:avLst/>
            </a:prstGeom>
          </p:spPr>
        </p:pic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96549" y="2130192"/>
              <a:ext cx="338670" cy="338670"/>
            </a:xfrm>
            <a:prstGeom prst="rect">
              <a:avLst/>
            </a:prstGeom>
          </p:spPr>
        </p:pic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66355" y="2502114"/>
              <a:ext cx="338669" cy="338670"/>
            </a:xfrm>
            <a:prstGeom prst="rect">
              <a:avLst/>
            </a:prstGeom>
          </p:spPr>
        </p:pic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35219" y="2130192"/>
              <a:ext cx="338670" cy="338670"/>
            </a:xfrm>
            <a:prstGeom prst="rect">
              <a:avLst/>
            </a:prstGeom>
          </p:spPr>
        </p:pic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7684" y="2501136"/>
              <a:ext cx="338669" cy="33867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3580657" y="2902347"/>
            <a:ext cx="1345661" cy="270285"/>
            <a:chOff x="5081525" y="2686158"/>
            <a:chExt cx="1345661" cy="270285"/>
          </a:xfrm>
        </p:grpSpPr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81525" y="2686158"/>
              <a:ext cx="270285" cy="270285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51810" y="2686158"/>
              <a:ext cx="270285" cy="270285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22096" y="2686158"/>
              <a:ext cx="270285" cy="270285"/>
            </a:xfrm>
            <a:prstGeom prst="rect">
              <a:avLst/>
            </a:prstGeom>
          </p:spPr>
        </p:pic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6901" y="2686158"/>
              <a:ext cx="270285" cy="270285"/>
            </a:xfrm>
            <a:prstGeom prst="rect">
              <a:avLst/>
            </a:prstGeom>
          </p:spPr>
        </p:pic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92381" y="2686158"/>
              <a:ext cx="270285" cy="270285"/>
            </a:xfrm>
            <a:prstGeom prst="rect">
              <a:avLst/>
            </a:prstGeom>
          </p:spPr>
        </p:pic>
      </p:grpSp>
      <p:cxnSp>
        <p:nvCxnSpPr>
          <p:cNvPr id="70" name="直接箭头连接符 69"/>
          <p:cNvCxnSpPr/>
          <p:nvPr/>
        </p:nvCxnSpPr>
        <p:spPr>
          <a:xfrm flipH="1">
            <a:off x="2278474" y="2427221"/>
            <a:ext cx="238980" cy="388210"/>
          </a:xfrm>
          <a:prstGeom prst="straightConnector1">
            <a:avLst/>
          </a:prstGeom>
          <a:ln w="22225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6029954" y="2432237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3958430" y="1940685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8" name="椭圆 87"/>
          <p:cNvSpPr/>
          <p:nvPr/>
        </p:nvSpPr>
        <p:spPr>
          <a:xfrm>
            <a:off x="2023663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5" name="椭圆 94"/>
          <p:cNvSpPr/>
          <p:nvPr/>
        </p:nvSpPr>
        <p:spPr>
          <a:xfrm>
            <a:off x="4560740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1" name="椭圆 100"/>
          <p:cNvSpPr/>
          <p:nvPr/>
        </p:nvSpPr>
        <p:spPr>
          <a:xfrm>
            <a:off x="5634811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8771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headEnd type="none" w="med" len="med"/>
          <a:tailEnd type="arrow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59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崇斌 Edwin</dc:creator>
  <cp:lastModifiedBy>唐 崇斌 Edwin</cp:lastModifiedBy>
  <cp:revision>68</cp:revision>
  <cp:lastPrinted>2018-09-26T05:14:48Z</cp:lastPrinted>
  <dcterms:created xsi:type="dcterms:W3CDTF">2018-09-04T06:34:22Z</dcterms:created>
  <dcterms:modified xsi:type="dcterms:W3CDTF">2020-02-26T22:20:36Z</dcterms:modified>
</cp:coreProperties>
</file>