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BC"/>
    <a:srgbClr val="D02800"/>
    <a:srgbClr val="B42200"/>
    <a:srgbClr val="9D2776"/>
    <a:srgbClr val="6600FF"/>
    <a:srgbClr val="CC3399"/>
    <a:srgbClr val="FF3300"/>
    <a:srgbClr val="FFD966"/>
    <a:srgbClr val="FF9900"/>
    <a:srgbClr val="E7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custSel addSld modSld">
      <pc:chgData name="唐 崇斌 Edwin" userId="769f27267cb83406" providerId="LiveId" clId="{F749D1A7-B6C5-40CC-A752-898961211CE4}" dt="2020-03-21T02:08:23.021" v="845"/>
      <pc:docMkLst>
        <pc:docMk/>
      </pc:docMkLst>
      <pc:sldChg chg="modSp">
        <pc:chgData name="唐 崇斌 Edwin" userId="769f27267cb83406" providerId="LiveId" clId="{F749D1A7-B6C5-40CC-A752-898961211CE4}" dt="2020-03-21T00:43:54.536" v="17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</pc:sldChg>
      <pc:sldChg chg="addSp delSp modSp add">
        <pc:chgData name="唐 崇斌 Edwin" userId="769f27267cb83406" providerId="LiveId" clId="{F749D1A7-B6C5-40CC-A752-898961211CE4}" dt="2020-03-21T01:24:19.902" v="136" actId="1037"/>
        <pc:sldMkLst>
          <pc:docMk/>
          <pc:sldMk cId="2609734185" sldId="259"/>
        </pc:sldMkLst>
        <pc:spChg chg="del">
          <ac:chgData name="唐 崇斌 Edwin" userId="769f27267cb83406" providerId="LiveId" clId="{F749D1A7-B6C5-40CC-A752-898961211CE4}" dt="2020-03-21T01:17:38.354" v="21" actId="478"/>
          <ac:spMkLst>
            <pc:docMk/>
            <pc:sldMk cId="2609734185" sldId="259"/>
            <ac:spMk id="2" creationId="{63F366D0-03B1-4877-9A11-E074C0A3D63B}"/>
          </ac:spMkLst>
        </pc:spChg>
        <pc:spChg chg="del">
          <ac:chgData name="唐 崇斌 Edwin" userId="769f27267cb83406" providerId="LiveId" clId="{F749D1A7-B6C5-40CC-A752-898961211CE4}" dt="2020-03-21T01:17:41.430" v="22" actId="478"/>
          <ac:spMkLst>
            <pc:docMk/>
            <pc:sldMk cId="2609734185" sldId="259"/>
            <ac:spMk id="3" creationId="{1E05FF09-A73E-4736-8A8A-31C2398EE7AF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5" creationId="{79E59B9F-4473-491F-9D6E-627F64E7B31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6" creationId="{B130E891-070E-4AF5-81AF-61B092697E18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1" creationId="{3042ED33-8CAD-4FDD-BD23-6AED1EEBC041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5" creationId="{7433C0A9-8E8E-4106-BD46-C42E096A8BC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6" creationId="{99E3871C-BA04-4BE0-B12C-82477DC27AD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9" creationId="{1AB71A96-BB6E-401B-ADA9-84A34A47F5D3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22" creationId="{04EBF1F5-80A9-4492-9A1A-6338849F896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6" creationId="{7545BD2A-D797-4646-B645-306EE79BFB2D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7" creationId="{2A823E3F-C934-4809-9217-0453C05CB65C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8" creationId="{D490B913-CD4E-4947-A374-824F56B8CD89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9" creationId="{A2B77CFD-0C70-41CC-A9D2-510EDF71BA64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1" creationId="{B9D59110-9004-4BDA-B0F4-17EE2C13BF3F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2" creationId="{FCEBFB51-2E0D-495C-8824-D46074A2105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7" creationId="{F5639C9F-0F9B-48E5-A12D-DA91346F6FAB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1" creationId="{44F86E2C-EF41-4B92-97B3-B4CB07A32D2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2" creationId="{69BD1BD8-CB07-415B-8764-4F21C90D7D3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5" creationId="{EB7A6B76-2B18-4B61-A36D-5A91D7B016F5}"/>
          </ac:spMkLst>
        </pc:spChg>
        <pc:spChg chg="add mod topLvl">
          <ac:chgData name="唐 崇斌 Edwin" userId="769f27267cb83406" providerId="LiveId" clId="{F749D1A7-B6C5-40CC-A752-898961211CE4}" dt="2020-03-21T01:24:18.545" v="128" actId="164"/>
          <ac:spMkLst>
            <pc:docMk/>
            <pc:sldMk cId="2609734185" sldId="259"/>
            <ac:spMk id="68" creationId="{0F74233E-FF58-4F92-A73D-CC4DF7FC4511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2" creationId="{4CF66F24-EB60-4F8A-8464-39B1FC5A986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3" creationId="{246B31B9-D1BB-4BA1-8674-808E4E2F995A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4" creationId="{F38C6A5F-FD73-4A35-905C-37F5C65A206F}"/>
          </ac:spMkLst>
        </pc:spChg>
        <pc:spChg chg="add del mod">
          <ac:chgData name="唐 崇斌 Edwin" userId="769f27267cb83406" providerId="LiveId" clId="{F749D1A7-B6C5-40CC-A752-898961211CE4}" dt="2020-03-21T01:18:22.126" v="31" actId="478"/>
          <ac:spMkLst>
            <pc:docMk/>
            <pc:sldMk cId="2609734185" sldId="259"/>
            <ac:spMk id="95" creationId="{79B6E889-838F-4DD4-821F-39307EE1A589}"/>
          </ac:spMkLst>
        </pc:spChg>
        <pc:spChg chg="add mod">
          <ac:chgData name="唐 崇斌 Edwin" userId="769f27267cb83406" providerId="LiveId" clId="{F749D1A7-B6C5-40CC-A752-898961211CE4}" dt="2020-03-21T01:23:28.231" v="121" actId="1037"/>
          <ac:spMkLst>
            <pc:docMk/>
            <pc:sldMk cId="2609734185" sldId="259"/>
            <ac:spMk id="97" creationId="{5963D4BE-04FD-4DE7-9194-8CECA994ADFC}"/>
          </ac:spMkLst>
        </pc:spChg>
        <pc:spChg chg="add del mod">
          <ac:chgData name="唐 崇斌 Edwin" userId="769f27267cb83406" providerId="LiveId" clId="{F749D1A7-B6C5-40CC-A752-898961211CE4}" dt="2020-03-21T01:20:49.982" v="55" actId="478"/>
          <ac:spMkLst>
            <pc:docMk/>
            <pc:sldMk cId="2609734185" sldId="259"/>
            <ac:spMk id="98" creationId="{8F689040-2257-4EBC-B587-6E4212B755EA}"/>
          </ac:spMkLst>
        </pc:spChg>
        <pc:spChg chg="add del mod">
          <ac:chgData name="唐 崇斌 Edwin" userId="769f27267cb83406" providerId="LiveId" clId="{F749D1A7-B6C5-40CC-A752-898961211CE4}" dt="2020-03-21T01:21:17.985" v="59" actId="478"/>
          <ac:spMkLst>
            <pc:docMk/>
            <pc:sldMk cId="2609734185" sldId="259"/>
            <ac:spMk id="99" creationId="{6D1BF7B6-1387-4D8E-9A3B-7AA609CF91F9}"/>
          </ac:spMkLst>
        </pc:spChg>
        <pc:spChg chg="add del mod">
          <ac:chgData name="唐 崇斌 Edwin" userId="769f27267cb83406" providerId="LiveId" clId="{F749D1A7-B6C5-40CC-A752-898961211CE4}" dt="2020-03-21T01:21:36.914" v="63" actId="478"/>
          <ac:spMkLst>
            <pc:docMk/>
            <pc:sldMk cId="2609734185" sldId="259"/>
            <ac:spMk id="100" creationId="{E095B0A4-267A-4422-8867-B4ACFBDFFE20}"/>
          </ac:spMkLst>
        </pc:spChg>
        <pc:spChg chg="add del mod">
          <ac:chgData name="唐 崇斌 Edwin" userId="769f27267cb83406" providerId="LiveId" clId="{F749D1A7-B6C5-40CC-A752-898961211CE4}" dt="2020-03-21T01:22:04.088" v="70" actId="478"/>
          <ac:spMkLst>
            <pc:docMk/>
            <pc:sldMk cId="2609734185" sldId="259"/>
            <ac:spMk id="101" creationId="{9C4DD030-6302-418B-9F77-BE8C88F1F5BD}"/>
          </ac:spMkLst>
        </pc:spChg>
        <pc:spChg chg="add del mod">
          <ac:chgData name="唐 崇斌 Edwin" userId="769f27267cb83406" providerId="LiveId" clId="{F749D1A7-B6C5-40CC-A752-898961211CE4}" dt="2020-03-21T01:22:21.067" v="76" actId="478"/>
          <ac:spMkLst>
            <pc:docMk/>
            <pc:sldMk cId="2609734185" sldId="259"/>
            <ac:spMk id="102" creationId="{A1F5311A-3F16-451D-B2DA-4BF29BDB93C2}"/>
          </ac:spMkLst>
        </pc:spChg>
        <pc:spChg chg="add del mod">
          <ac:chgData name="唐 崇斌 Edwin" userId="769f27267cb83406" providerId="LiveId" clId="{F749D1A7-B6C5-40CC-A752-898961211CE4}" dt="2020-03-21T01:23:09.340" v="97" actId="478"/>
          <ac:spMkLst>
            <pc:docMk/>
            <pc:sldMk cId="2609734185" sldId="259"/>
            <ac:spMk id="103" creationId="{8D021544-86A8-41A3-8882-31595A730129}"/>
          </ac:spMkLst>
        </pc:spChg>
        <pc:spChg chg="add del mod">
          <ac:chgData name="唐 崇斌 Edwin" userId="769f27267cb83406" providerId="LiveId" clId="{F749D1A7-B6C5-40CC-A752-898961211CE4}" dt="2020-03-21T01:23:52.987" v="127" actId="478"/>
          <ac:spMkLst>
            <pc:docMk/>
            <pc:sldMk cId="2609734185" sldId="259"/>
            <ac:spMk id="104" creationId="{1669C0E2-CCDA-4D01-86EF-30756C376DC8}"/>
          </ac:spMkLst>
        </pc:s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8" creationId="{DE2201E2-11DB-4C02-9B2D-5EE5A3AEDAF2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12" creationId="{BA298EE2-5CA6-4120-B048-72D5077CD97E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23" creationId="{70041DDF-FDC6-4F9C-95BC-3F43C2C8958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0" creationId="{E3CAB8FB-E48D-4076-9D46-3453DC8C696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8" creationId="{BDFC64C8-10BF-419F-85CE-A024CF1D4EA6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54" creationId="{4355A270-0C1E-4121-A294-8FFE0ED2212E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58" creationId="{BFFC4FAE-F3E0-4720-8E22-7E214EA911E1}"/>
          </ac:grpSpMkLst>
        </pc:grpChg>
        <pc:grpChg chg="add mod topLvl">
          <ac:chgData name="唐 崇斌 Edwin" userId="769f27267cb83406" providerId="LiveId" clId="{F749D1A7-B6C5-40CC-A752-898961211CE4}" dt="2020-03-21T01:24:18.545" v="128" actId="164"/>
          <ac:grpSpMkLst>
            <pc:docMk/>
            <pc:sldMk cId="2609734185" sldId="259"/>
            <ac:grpSpMk id="69" creationId="{51337E6F-31A5-4711-9D46-B96815CB42E9}"/>
          </ac:grpSpMkLst>
        </pc:grpChg>
        <pc:grpChg chg="add mod topLvl">
          <ac:chgData name="唐 崇斌 Edwin" userId="769f27267cb83406" providerId="LiveId" clId="{F749D1A7-B6C5-40CC-A752-898961211CE4}" dt="2020-03-21T01:23:13.056" v="109" actId="1036"/>
          <ac:grpSpMkLst>
            <pc:docMk/>
            <pc:sldMk cId="2609734185" sldId="259"/>
            <ac:grpSpMk id="76" creationId="{20E9282F-B6ED-42B4-B52C-5891C13F3030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96" creationId="{D5DF1B69-24DF-4FA5-A5F7-660E0396A3BD}"/>
          </ac:grpSpMkLst>
        </pc:grpChg>
        <pc:grpChg chg="add mod">
          <ac:chgData name="唐 崇斌 Edwin" userId="769f27267cb83406" providerId="LiveId" clId="{F749D1A7-B6C5-40CC-A752-898961211CE4}" dt="2020-03-21T01:24:19.902" v="136" actId="1037"/>
          <ac:grpSpMkLst>
            <pc:docMk/>
            <pc:sldMk cId="2609734185" sldId="259"/>
            <ac:grpSpMk id="105" creationId="{39889AAF-33FD-4EF3-B65E-BC9D4CD95E04}"/>
          </ac:grpSpMkLst>
        </pc:grp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7" creationId="{E4AAF49F-11D1-4B95-B713-DE4E74870A96}"/>
          </ac:picMkLst>
        </pc:pic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17" creationId="{FB51DB0A-327C-40CB-8A10-0D1AB91A02B7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53" creationId="{1358EE7C-8732-4EBA-AB41-239269E85185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63" creationId="{D2119E40-BF45-4A44-A53E-1EA530A292C6}"/>
          </ac:picMkLst>
        </pc:pic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" creationId="{0066ED71-AC75-4E70-BF58-16366F63F0A1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18" creationId="{9C408FC1-3AE9-480A-924C-A46EB012606D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0" creationId="{750EBE61-C5B3-4A93-805B-3BC170E1CE42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1" creationId="{5ACBE86A-1043-4756-93C2-E8645D70B028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4" creationId="{FD230354-51CE-425E-84B7-7D383060E6A0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5" creationId="{C3C813EC-3FD8-4991-919F-279E330A8395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50" creationId="{4EA4163A-E935-4FD6-ACE2-D1D5342D68D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4" creationId="{50BFBB60-2BAB-416A-9D02-EBDE3C6A544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6" creationId="{AA1B01EE-9B64-47A8-B7F6-BA1615B5600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7" creationId="{03647B27-5354-4C6E-81EF-DDBCB4AF973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0" creationId="{7372FD11-AB12-428A-A85F-C7BD77204FBE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1" creationId="{1E914CBF-1D5A-440D-8AA3-75F94EB69CBD}"/>
          </ac:cxnSpMkLst>
        </pc:cxnChg>
      </pc:sldChg>
      <pc:sldChg chg="addSp delSp modSp add">
        <pc:chgData name="唐 崇斌 Edwin" userId="769f27267cb83406" providerId="LiveId" clId="{F749D1A7-B6C5-40CC-A752-898961211CE4}" dt="2020-03-21T02:08:23.021" v="845"/>
        <pc:sldMkLst>
          <pc:docMk/>
          <pc:sldMk cId="3037902655" sldId="260"/>
        </pc:sldMkLst>
        <pc:spChg chg="add mod">
          <ac:chgData name="唐 崇斌 Edwin" userId="769f27267cb83406" providerId="LiveId" clId="{F749D1A7-B6C5-40CC-A752-898961211CE4}" dt="2020-03-21T01:39:02.856" v="764" actId="208"/>
          <ac:spMkLst>
            <pc:docMk/>
            <pc:sldMk cId="3037902655" sldId="260"/>
            <ac:spMk id="18" creationId="{77369110-6C40-448A-BA4A-C9A5380CADE1}"/>
          </ac:spMkLst>
        </pc:spChg>
        <pc:spChg chg="mod topLvl">
          <ac:chgData name="唐 崇斌 Edwin" userId="769f27267cb83406" providerId="LiveId" clId="{F749D1A7-B6C5-40CC-A752-898961211CE4}" dt="2020-03-21T01:31:54.071" v="665" actId="165"/>
          <ac:spMkLst>
            <pc:docMk/>
            <pc:sldMk cId="3037902655" sldId="260"/>
            <ac:spMk id="51" creationId="{B9D59110-9004-4BDA-B0F4-17EE2C13BF3F}"/>
          </ac:spMkLst>
        </pc:spChg>
        <pc:spChg chg="mod topLvl">
          <ac:chgData name="唐 崇斌 Edwin" userId="769f27267cb83406" providerId="LiveId" clId="{F749D1A7-B6C5-40CC-A752-898961211CE4}" dt="2020-03-21T01:31:54.071" v="665" actId="165"/>
          <ac:spMkLst>
            <pc:docMk/>
            <pc:sldMk cId="3037902655" sldId="260"/>
            <ac:spMk id="52" creationId="{FCEBFB51-2E0D-495C-8824-D46074A2105C}"/>
          </ac:spMkLst>
        </pc:spChg>
        <pc:spChg chg="mod">
          <ac:chgData name="唐 崇斌 Edwin" userId="769f27267cb83406" providerId="LiveId" clId="{F749D1A7-B6C5-40CC-A752-898961211CE4}" dt="2020-03-21T01:32:52.738" v="720" actId="103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mod">
          <ac:chgData name="唐 崇斌 Edwin" userId="769f27267cb83406" providerId="LiveId" clId="{F749D1A7-B6C5-40CC-A752-898961211CE4}" dt="2020-03-21T02:08:11.941" v="838" actId="6549"/>
          <ac:spMkLst>
            <pc:docMk/>
            <pc:sldMk cId="3037902655" sldId="260"/>
            <ac:spMk id="62" creationId="{69BD1BD8-CB07-415B-8764-4F21C90D7D36}"/>
          </ac:spMkLst>
        </pc:spChg>
        <pc:spChg chg="mod topLvl">
          <ac:chgData name="唐 崇斌 Edwin" userId="769f27267cb83406" providerId="LiveId" clId="{F749D1A7-B6C5-40CC-A752-898961211CE4}" dt="2020-03-21T01:31:54.071" v="665" actId="165"/>
          <ac:spMkLst>
            <pc:docMk/>
            <pc:sldMk cId="3037902655" sldId="260"/>
            <ac:spMk id="65" creationId="{EB7A6B76-2B18-4B61-A36D-5A91D7B016F5}"/>
          </ac:spMkLst>
        </pc:spChg>
        <pc:spChg chg="mod topLvl">
          <ac:chgData name="唐 崇斌 Edwin" userId="769f27267cb83406" providerId="LiveId" clId="{F749D1A7-B6C5-40CC-A752-898961211CE4}" dt="2020-03-21T01:31:54.071" v="665" actId="165"/>
          <ac:spMkLst>
            <pc:docMk/>
            <pc:sldMk cId="3037902655" sldId="260"/>
            <ac:spMk id="92" creationId="{4CF66F24-EB60-4F8A-8464-39B1FC5A9866}"/>
          </ac:spMkLst>
        </pc:spChg>
        <pc:spChg chg="mod topLvl">
          <ac:chgData name="唐 崇斌 Edwin" userId="769f27267cb83406" providerId="LiveId" clId="{F749D1A7-B6C5-40CC-A752-898961211CE4}" dt="2020-03-21T01:31:54.071" v="665" actId="165"/>
          <ac:spMkLst>
            <pc:docMk/>
            <pc:sldMk cId="3037902655" sldId="260"/>
            <ac:spMk id="93" creationId="{246B31B9-D1BB-4BA1-8674-808E4E2F995A}"/>
          </ac:spMkLst>
        </pc:spChg>
        <pc:spChg chg="mod topLvl">
          <ac:chgData name="唐 崇斌 Edwin" userId="769f27267cb83406" providerId="LiveId" clId="{F749D1A7-B6C5-40CC-A752-898961211CE4}" dt="2020-03-21T01:31:54.071" v="665" actId="165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mod">
          <ac:chgData name="唐 崇斌 Edwin" userId="769f27267cb83406" providerId="LiveId" clId="{F749D1A7-B6C5-40CC-A752-898961211CE4}" dt="2020-03-21T02:06:45.175" v="837" actId="14100"/>
          <ac:spMkLst>
            <pc:docMk/>
            <pc:sldMk cId="3037902655" sldId="260"/>
            <ac:spMk id="99" creationId="{00C37BC6-AF06-44E7-9F9C-F65BC3232D2A}"/>
          </ac:spMkLst>
        </pc:spChg>
        <pc:spChg chg="add mod">
          <ac:chgData name="唐 崇斌 Edwin" userId="769f27267cb83406" providerId="LiveId" clId="{F749D1A7-B6C5-40CC-A752-898961211CE4}" dt="2020-03-21T01:38:49.484" v="763" actId="208"/>
          <ac:spMkLst>
            <pc:docMk/>
            <pc:sldMk cId="3037902655" sldId="260"/>
            <ac:spMk id="100" creationId="{9BF7A36A-74DB-4A32-BA58-90C9D78BAFED}"/>
          </ac:spMkLst>
        </pc:spChg>
        <pc:spChg chg="add mod">
          <ac:chgData name="唐 崇斌 Edwin" userId="769f27267cb83406" providerId="LiveId" clId="{F749D1A7-B6C5-40CC-A752-898961211CE4}" dt="2020-03-21T02:01:38.634" v="836" actId="1036"/>
          <ac:spMkLst>
            <pc:docMk/>
            <pc:sldMk cId="3037902655" sldId="260"/>
            <ac:spMk id="101" creationId="{142E36D8-0ACE-41BD-8F2D-751026173AB8}"/>
          </ac:spMkLst>
        </pc:spChg>
        <pc:spChg chg="add mod">
          <ac:chgData name="唐 崇斌 Edwin" userId="769f27267cb83406" providerId="LiveId" clId="{F749D1A7-B6C5-40CC-A752-898961211CE4}" dt="2020-03-21T01:39:47.658" v="777" actId="1037"/>
          <ac:spMkLst>
            <pc:docMk/>
            <pc:sldMk cId="3037902655" sldId="260"/>
            <ac:spMk id="102" creationId="{D805EE81-08E2-459C-91C4-83E6A8F54E17}"/>
          </ac:spMkLst>
        </pc:spChg>
        <pc:spChg chg="add mod">
          <ac:chgData name="唐 崇斌 Edwin" userId="769f27267cb83406" providerId="LiveId" clId="{F749D1A7-B6C5-40CC-A752-898961211CE4}" dt="2020-03-21T02:08:23.021" v="845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mod">
          <ac:chgData name="唐 崇斌 Edwin" userId="769f27267cb83406" providerId="LiveId" clId="{F749D1A7-B6C5-40CC-A752-898961211CE4}" dt="2020-03-21T01:27:02.410" v="387" actId="1076"/>
          <ac:grpSpMkLst>
            <pc:docMk/>
            <pc:sldMk cId="3037902655" sldId="260"/>
            <ac:grpSpMk id="4" creationId="{22556076-3FCB-4F78-9F6F-7BFC7FA7C9C0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mod topLvl">
          <ac:chgData name="唐 崇斌 Edwin" userId="769f27267cb83406" providerId="LiveId" clId="{F749D1A7-B6C5-40CC-A752-898961211CE4}" dt="2020-03-21T01:32:52.738" v="720" actId="103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mod topLvl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76" creationId="{20E9282F-B6ED-42B4-B52C-5891C13F3030}"/>
          </ac:grpSpMkLst>
        </pc:grpChg>
        <pc:grpChg chg="mod topLvl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84" creationId="{EF2A9655-BCF0-4014-A4BB-9B156B17924E}"/>
          </ac:grpSpMkLst>
        </pc:grpChg>
        <pc:picChg chg="mod topLvl">
          <ac:chgData name="唐 崇斌 Edwin" userId="769f27267cb83406" providerId="LiveId" clId="{F749D1A7-B6C5-40CC-A752-898961211CE4}" dt="2020-03-21T01:31:54.071" v="665" actId="165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mod topLvl">
          <ac:chgData name="唐 崇斌 Edwin" userId="769f27267cb83406" providerId="LiveId" clId="{F749D1A7-B6C5-40CC-A752-898961211CE4}" dt="2020-03-21T01:32:57.387" v="725" actId="1035"/>
          <ac:picMkLst>
            <pc:docMk/>
            <pc:sldMk cId="3037902655" sldId="260"/>
            <ac:picMk id="63" creationId="{D2119E40-BF45-4A44-A53E-1EA530A292C6}"/>
          </ac:picMkLst>
        </pc:picChg>
        <pc:cxnChg chg="mod topLvl">
          <ac:chgData name="唐 崇斌 Edwin" userId="769f27267cb83406" providerId="LiveId" clId="{F749D1A7-B6C5-40CC-A752-898961211CE4}" dt="2020-03-21T01:32:17.241" v="674" actId="14100"/>
          <ac:cxnSpMkLst>
            <pc:docMk/>
            <pc:sldMk cId="3037902655" sldId="260"/>
            <ac:cxnSpMk id="64" creationId="{50BFBB60-2BAB-416A-9D02-EBDE3C6A5446}"/>
          </ac:cxnSpMkLst>
        </pc:cxnChg>
        <pc:cxnChg chg="mod topLvl">
          <ac:chgData name="唐 崇斌 Edwin" userId="769f27267cb83406" providerId="LiveId" clId="{F749D1A7-B6C5-40CC-A752-898961211CE4}" dt="2020-03-21T01:31:54.071" v="665" actId="165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mod">
          <ac:chgData name="唐 崇斌 Edwin" userId="769f27267cb83406" providerId="LiveId" clId="{F749D1A7-B6C5-40CC-A752-898961211CE4}" dt="2020-03-21T01:28:36.513" v="504" actId="1038"/>
          <ac:cxnSpMkLst>
            <pc:docMk/>
            <pc:sldMk cId="3037902655" sldId="260"/>
            <ac:cxnSpMk id="95" creationId="{A5F0A43F-FD1C-4EDE-BFF7-9F04F6FE33C9}"/>
          </ac:cxnSpMkLst>
        </pc:cxnChg>
        <pc:cxnChg chg="add mod topLvl">
          <ac:chgData name="唐 崇斌 Edwin" userId="769f27267cb83406" providerId="LiveId" clId="{F749D1A7-B6C5-40CC-A752-898961211CE4}" dt="2020-03-21T01:32:07.287" v="672" actId="1035"/>
          <ac:cxnSpMkLst>
            <pc:docMk/>
            <pc:sldMk cId="3037902655" sldId="260"/>
            <ac:cxnSpMk id="96" creationId="{67314499-D443-47A8-B3CC-8C90F7CDA784}"/>
          </ac:cxnSpMkLst>
        </pc:cxnChg>
        <pc:cxnChg chg="add mod topLvl">
          <ac:chgData name="唐 崇斌 Edwin" userId="769f27267cb83406" providerId="LiveId" clId="{F749D1A7-B6C5-40CC-A752-898961211CE4}" dt="2020-03-21T01:32:01.273" v="669" actId="1035"/>
          <ac:cxnSpMkLst>
            <pc:docMk/>
            <pc:sldMk cId="3037902655" sldId="260"/>
            <ac:cxnSpMk id="98" creationId="{F36856DC-0E80-4DAE-8F60-6828508DD0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A4163A-E935-4FD6-ACE2-D1D5342D68DB}"/>
              </a:ext>
            </a:extLst>
          </p:cNvPr>
          <p:cNvCxnSpPr/>
          <p:nvPr/>
        </p:nvCxnSpPr>
        <p:spPr>
          <a:xfrm flipV="1">
            <a:off x="2566470" y="2439276"/>
            <a:ext cx="926280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B9D59110-9004-4BDA-B0F4-17EE2C13BF3F}"/>
              </a:ext>
            </a:extLst>
          </p:cNvPr>
          <p:cNvSpPr/>
          <p:nvPr/>
        </p:nvSpPr>
        <p:spPr>
          <a:xfrm>
            <a:off x="4975414" y="3894309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CEBFB51-2E0D-495C-8824-D46074A2105C}"/>
              </a:ext>
            </a:extLst>
          </p:cNvPr>
          <p:cNvSpPr/>
          <p:nvPr/>
        </p:nvSpPr>
        <p:spPr>
          <a:xfrm>
            <a:off x="2043915" y="4638420"/>
            <a:ext cx="2891014" cy="5543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1358EE7C-8732-4EBA-AB41-239269E85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6" y="3793128"/>
            <a:ext cx="831212" cy="831212"/>
          </a:xfrm>
          <a:prstGeom prst="rect">
            <a:avLst/>
          </a:prstGeom>
          <a:ln>
            <a:noFill/>
          </a:ln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4355A270-0C1E-4121-A294-8FFE0ED2212E}"/>
              </a:ext>
            </a:extLst>
          </p:cNvPr>
          <p:cNvGrpSpPr/>
          <p:nvPr/>
        </p:nvGrpSpPr>
        <p:grpSpPr>
          <a:xfrm>
            <a:off x="4311151" y="1978160"/>
            <a:ext cx="1127360" cy="716841"/>
            <a:chOff x="2155806" y="2197516"/>
            <a:chExt cx="2937302" cy="1905000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D1A17CE-9A5E-473F-B105-2526341E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762E8B7-67C4-4127-A7BB-E489CB5FC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F5639C9F-0F9B-48E5-A12D-DA91346F6FAB}"/>
              </a:ext>
            </a:extLst>
          </p:cNvPr>
          <p:cNvSpPr/>
          <p:nvPr/>
        </p:nvSpPr>
        <p:spPr>
          <a:xfrm>
            <a:off x="3418191" y="2654991"/>
            <a:ext cx="2913279" cy="5735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FFC4FAE-F3E0-4720-8E22-7E214EA911E1}"/>
              </a:ext>
            </a:extLst>
          </p:cNvPr>
          <p:cNvGrpSpPr/>
          <p:nvPr/>
        </p:nvGrpSpPr>
        <p:grpSpPr>
          <a:xfrm>
            <a:off x="10331208" y="4068513"/>
            <a:ext cx="871514" cy="442577"/>
            <a:chOff x="10710791" y="1515385"/>
            <a:chExt cx="532240" cy="27028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FE38C06-7681-4F4B-8346-BA225F948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3CBBDDB-3B38-4CB2-9525-561C992C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44F86E2C-EF41-4B92-97B3-B4CB07A32D2C}"/>
              </a:ext>
            </a:extLst>
          </p:cNvPr>
          <p:cNvSpPr/>
          <p:nvPr/>
        </p:nvSpPr>
        <p:spPr>
          <a:xfrm>
            <a:off x="9457577" y="4638420"/>
            <a:ext cx="2618777" cy="5543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9BD1BD8-CB07-415B-8764-4F21C90D7D36}"/>
              </a:ext>
            </a:extLst>
          </p:cNvPr>
          <p:cNvSpPr/>
          <p:nvPr/>
        </p:nvSpPr>
        <p:spPr>
          <a:xfrm>
            <a:off x="7147435" y="2664600"/>
            <a:ext cx="3509446" cy="5543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2119E40-BF45-4A44-A53E-1EA530A292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87" y="1941671"/>
            <a:ext cx="861144" cy="861144"/>
          </a:xfrm>
          <a:prstGeom prst="rect">
            <a:avLst/>
          </a:prstGeom>
          <a:ln>
            <a:noFill/>
          </a:ln>
        </p:spPr>
      </p:pic>
      <p:cxnSp>
        <p:nvCxnSpPr>
          <p:cNvPr id="64" name="直接箭头连接符 14">
            <a:extLst>
              <a:ext uri="{FF2B5EF4-FFF2-40B4-BE49-F238E27FC236}">
                <a16:creationId xmlns:a16="http://schemas.microsoft.com/office/drawing/2014/main" id="{50BFBB60-2BAB-416A-9D02-EBDE3C6A5446}"/>
              </a:ext>
            </a:extLst>
          </p:cNvPr>
          <p:cNvCxnSpPr/>
          <p:nvPr/>
        </p:nvCxnSpPr>
        <p:spPr>
          <a:xfrm>
            <a:off x="5946072" y="2413381"/>
            <a:ext cx="220344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B7A6B76-2B18-4B61-A36D-5A91D7B016F5}"/>
              </a:ext>
            </a:extLst>
          </p:cNvPr>
          <p:cNvSpPr/>
          <p:nvPr/>
        </p:nvSpPr>
        <p:spPr>
          <a:xfrm>
            <a:off x="5165326" y="4638420"/>
            <a:ext cx="4233021" cy="5543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1B01EE-9B64-47A8-B7F6-BA1615B56006}"/>
              </a:ext>
            </a:extLst>
          </p:cNvPr>
          <p:cNvCxnSpPr/>
          <p:nvPr/>
        </p:nvCxnSpPr>
        <p:spPr>
          <a:xfrm flipH="1">
            <a:off x="4619262" y="4453570"/>
            <a:ext cx="110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647B27-5354-4C6E-81EF-DDBCB4AF973B}"/>
              </a:ext>
            </a:extLst>
          </p:cNvPr>
          <p:cNvCxnSpPr/>
          <p:nvPr/>
        </p:nvCxnSpPr>
        <p:spPr>
          <a:xfrm flipH="1">
            <a:off x="7391794" y="3290524"/>
            <a:ext cx="391317" cy="635673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9889AAF-33FD-4EF3-B65E-BC9D4CD95E04}"/>
              </a:ext>
            </a:extLst>
          </p:cNvPr>
          <p:cNvGrpSpPr/>
          <p:nvPr/>
        </p:nvGrpSpPr>
        <p:grpSpPr>
          <a:xfrm>
            <a:off x="224702" y="1668379"/>
            <a:ext cx="2737636" cy="1550585"/>
            <a:chOff x="316981" y="1668379"/>
            <a:chExt cx="2737636" cy="1550585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F74233E-FF58-4F92-A73D-CC4DF7FC4511}"/>
                </a:ext>
              </a:extLst>
            </p:cNvPr>
            <p:cNvSpPr txBox="1"/>
            <p:nvPr/>
          </p:nvSpPr>
          <p:spPr>
            <a:xfrm>
              <a:off x="316981" y="2664600"/>
              <a:ext cx="2737636" cy="5543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应用市场</a:t>
              </a: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1337E6F-31A5-4711-9D46-B96815CB42E9}"/>
                </a:ext>
              </a:extLst>
            </p:cNvPr>
            <p:cNvGrpSpPr/>
            <p:nvPr/>
          </p:nvGrpSpPr>
          <p:grpSpPr>
            <a:xfrm>
              <a:off x="830872" y="1668379"/>
              <a:ext cx="1709854" cy="968854"/>
              <a:chOff x="4377188" y="770091"/>
              <a:chExt cx="1177664" cy="667299"/>
            </a:xfrm>
          </p:grpSpPr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14A320A3-BB74-4FE8-8F81-A239EF27C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3882" y="782183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09351F63-81E1-405F-9CC1-15935378C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2944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5B3C6870-1CC2-4D25-9547-9C1241DF4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1381" y="782183"/>
                <a:ext cx="295725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C69D0F6C-4EC6-4EF1-AB8B-0641B5DA9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302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1D6E1DC1-F941-46CC-B8EF-388B2C2F7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82" t="25055" r="21345" b="22582"/>
              <a:stretch/>
            </p:blipFill>
            <p:spPr>
              <a:xfrm>
                <a:off x="4377188" y="770091"/>
                <a:ext cx="316559" cy="30883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4D27134-77FE-408A-B666-1A2FE9BA3FE3}"/>
                  </a:ext>
                </a:extLst>
              </p:cNvPr>
              <p:cNvSpPr txBox="1"/>
              <p:nvPr/>
            </p:nvSpPr>
            <p:spPr>
              <a:xfrm>
                <a:off x="5251381" y="1000386"/>
                <a:ext cx="303471" cy="416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0E9282F-B6ED-42B4-B52C-5891C13F3030}"/>
              </a:ext>
            </a:extLst>
          </p:cNvPr>
          <p:cNvGrpSpPr/>
          <p:nvPr/>
        </p:nvGrpSpPr>
        <p:grpSpPr>
          <a:xfrm>
            <a:off x="6286970" y="1572318"/>
            <a:ext cx="1521649" cy="798173"/>
            <a:chOff x="10119209" y="2130192"/>
            <a:chExt cx="1354680" cy="710592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3E65699B-86A1-4A40-8FD4-2FC8A6676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77F37E75-A785-4B4E-AFB5-44EDE50A3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991306F8-F430-4015-9AF9-6BDF004B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1EC2D8E9-229C-4BA3-B7EB-C492E1B6D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AF8C9F65-6C7C-493C-86A8-B9D80483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9F3BD5B6-8D6F-4278-B022-257CD909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B5E36426-727A-4B56-A1B2-004A1EAC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F2A9655-BCF0-4014-A4BB-9B156B17924E}"/>
              </a:ext>
            </a:extLst>
          </p:cNvPr>
          <p:cNvGrpSpPr/>
          <p:nvPr/>
        </p:nvGrpSpPr>
        <p:grpSpPr>
          <a:xfrm>
            <a:off x="6180114" y="4068513"/>
            <a:ext cx="2203447" cy="442577"/>
            <a:chOff x="5081525" y="2686158"/>
            <a:chExt cx="1345661" cy="270285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E7769123-758F-40E5-B3E6-2C230FE79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C86F8A7-20AF-4089-90EC-0906E6915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BABC0C7C-A69D-4DE5-B5C4-BB79B8AD3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182B91B0-E499-4531-AAE1-471D03494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37BFF06F-41D8-486F-9E48-9283502D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372FD11-AB12-428A-A85F-C7BD77204FBE}"/>
              </a:ext>
            </a:extLst>
          </p:cNvPr>
          <p:cNvCxnSpPr/>
          <p:nvPr/>
        </p:nvCxnSpPr>
        <p:spPr>
          <a:xfrm flipH="1">
            <a:off x="4047859" y="3290520"/>
            <a:ext cx="391317" cy="635673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E914CBF-1D5A-440D-8AA3-75F94EB69CBD}"/>
              </a:ext>
            </a:extLst>
          </p:cNvPr>
          <p:cNvCxnSpPr/>
          <p:nvPr/>
        </p:nvCxnSpPr>
        <p:spPr>
          <a:xfrm flipH="1">
            <a:off x="10190705" y="3298734"/>
            <a:ext cx="391317" cy="635673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4CF66F24-EB60-4F8A-8464-39B1FC5A9866}"/>
              </a:ext>
            </a:extLst>
          </p:cNvPr>
          <p:cNvSpPr/>
          <p:nvPr/>
        </p:nvSpPr>
        <p:spPr>
          <a:xfrm>
            <a:off x="6798697" y="2493844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246B31B9-D1BB-4BA1-8674-808E4E2F995A}"/>
              </a:ext>
            </a:extLst>
          </p:cNvPr>
          <p:cNvSpPr/>
          <p:nvPr/>
        </p:nvSpPr>
        <p:spPr>
          <a:xfrm>
            <a:off x="3630620" y="3330744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38C6A5F-FD73-4A35-905C-37F5C65A206F}"/>
              </a:ext>
            </a:extLst>
          </p:cNvPr>
          <p:cNvSpPr/>
          <p:nvPr/>
        </p:nvSpPr>
        <p:spPr>
          <a:xfrm>
            <a:off x="7784947" y="3330744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963D4BE-04FD-4DE7-9194-8CECA994ADFC}"/>
              </a:ext>
            </a:extLst>
          </p:cNvPr>
          <p:cNvSpPr/>
          <p:nvPr/>
        </p:nvSpPr>
        <p:spPr>
          <a:xfrm>
            <a:off x="2032961" y="1361738"/>
            <a:ext cx="8630788" cy="3916410"/>
          </a:xfrm>
          <a:custGeom>
            <a:avLst/>
            <a:gdLst>
              <a:gd name="connsiteX0" fmla="*/ 0 w 6298649"/>
              <a:gd name="connsiteY0" fmla="*/ 0 h 4186107"/>
              <a:gd name="connsiteX1" fmla="*/ 6298649 w 6298649"/>
              <a:gd name="connsiteY1" fmla="*/ 0 h 4186107"/>
              <a:gd name="connsiteX2" fmla="*/ 6298649 w 6298649"/>
              <a:gd name="connsiteY2" fmla="*/ 4186107 h 4186107"/>
              <a:gd name="connsiteX3" fmla="*/ 0 w 6298649"/>
              <a:gd name="connsiteY3" fmla="*/ 4186107 h 4186107"/>
              <a:gd name="connsiteX4" fmla="*/ 0 w 6298649"/>
              <a:gd name="connsiteY4" fmla="*/ 0 h 4186107"/>
              <a:gd name="connsiteX0" fmla="*/ 1719743 w 6298649"/>
              <a:gd name="connsiteY0" fmla="*/ 8389 h 4186107"/>
              <a:gd name="connsiteX1" fmla="*/ 6298649 w 6298649"/>
              <a:gd name="connsiteY1" fmla="*/ 0 h 4186107"/>
              <a:gd name="connsiteX2" fmla="*/ 6298649 w 6298649"/>
              <a:gd name="connsiteY2" fmla="*/ 4186107 h 4186107"/>
              <a:gd name="connsiteX3" fmla="*/ 0 w 6298649"/>
              <a:gd name="connsiteY3" fmla="*/ 4186107 h 4186107"/>
              <a:gd name="connsiteX4" fmla="*/ 1719743 w 6298649"/>
              <a:gd name="connsiteY4" fmla="*/ 8389 h 4186107"/>
              <a:gd name="connsiteX0" fmla="*/ 1719743 w 7993225"/>
              <a:gd name="connsiteY0" fmla="*/ 8389 h 4186107"/>
              <a:gd name="connsiteX1" fmla="*/ 7993225 w 7993225"/>
              <a:gd name="connsiteY1" fmla="*/ 0 h 4186107"/>
              <a:gd name="connsiteX2" fmla="*/ 6298649 w 7993225"/>
              <a:gd name="connsiteY2" fmla="*/ 4186107 h 4186107"/>
              <a:gd name="connsiteX3" fmla="*/ 0 w 7993225"/>
              <a:gd name="connsiteY3" fmla="*/ 4186107 h 4186107"/>
              <a:gd name="connsiteX4" fmla="*/ 1719743 w 7993225"/>
              <a:gd name="connsiteY4" fmla="*/ 8389 h 4186107"/>
              <a:gd name="connsiteX0" fmla="*/ 2399251 w 7993225"/>
              <a:gd name="connsiteY0" fmla="*/ 0 h 4186107"/>
              <a:gd name="connsiteX1" fmla="*/ 7993225 w 7993225"/>
              <a:gd name="connsiteY1" fmla="*/ 0 h 4186107"/>
              <a:gd name="connsiteX2" fmla="*/ 6298649 w 7993225"/>
              <a:gd name="connsiteY2" fmla="*/ 4186107 h 4186107"/>
              <a:gd name="connsiteX3" fmla="*/ 0 w 7993225"/>
              <a:gd name="connsiteY3" fmla="*/ 4186107 h 4186107"/>
              <a:gd name="connsiteX4" fmla="*/ 2399251 w 7993225"/>
              <a:gd name="connsiteY4" fmla="*/ 0 h 4186107"/>
              <a:gd name="connsiteX0" fmla="*/ 2399251 w 8395896"/>
              <a:gd name="connsiteY0" fmla="*/ 0 h 4186107"/>
              <a:gd name="connsiteX1" fmla="*/ 8395896 w 8395896"/>
              <a:gd name="connsiteY1" fmla="*/ 8389 h 4186107"/>
              <a:gd name="connsiteX2" fmla="*/ 6298649 w 8395896"/>
              <a:gd name="connsiteY2" fmla="*/ 4186107 h 4186107"/>
              <a:gd name="connsiteX3" fmla="*/ 0 w 8395896"/>
              <a:gd name="connsiteY3" fmla="*/ 4186107 h 4186107"/>
              <a:gd name="connsiteX4" fmla="*/ 2399251 w 8395896"/>
              <a:gd name="connsiteY4" fmla="*/ 0 h 4186107"/>
              <a:gd name="connsiteX0" fmla="*/ 2399251 w 8488175"/>
              <a:gd name="connsiteY0" fmla="*/ 0 h 4186107"/>
              <a:gd name="connsiteX1" fmla="*/ 8488175 w 8488175"/>
              <a:gd name="connsiteY1" fmla="*/ 8389 h 4186107"/>
              <a:gd name="connsiteX2" fmla="*/ 6298649 w 8488175"/>
              <a:gd name="connsiteY2" fmla="*/ 4186107 h 4186107"/>
              <a:gd name="connsiteX3" fmla="*/ 0 w 8488175"/>
              <a:gd name="connsiteY3" fmla="*/ 4186107 h 4186107"/>
              <a:gd name="connsiteX4" fmla="*/ 2399251 w 8488175"/>
              <a:gd name="connsiteY4" fmla="*/ 0 h 4186107"/>
              <a:gd name="connsiteX0" fmla="*/ 2399251 w 8630788"/>
              <a:gd name="connsiteY0" fmla="*/ 579 h 4186686"/>
              <a:gd name="connsiteX1" fmla="*/ 8630788 w 8630788"/>
              <a:gd name="connsiteY1" fmla="*/ 0 h 4186686"/>
              <a:gd name="connsiteX2" fmla="*/ 6298649 w 8630788"/>
              <a:gd name="connsiteY2" fmla="*/ 4186686 h 4186686"/>
              <a:gd name="connsiteX3" fmla="*/ 0 w 8630788"/>
              <a:gd name="connsiteY3" fmla="*/ 4186686 h 4186686"/>
              <a:gd name="connsiteX4" fmla="*/ 2399251 w 8630788"/>
              <a:gd name="connsiteY4" fmla="*/ 579 h 4186686"/>
              <a:gd name="connsiteX0" fmla="*/ 2323750 w 8630788"/>
              <a:gd name="connsiteY0" fmla="*/ 579 h 4186686"/>
              <a:gd name="connsiteX1" fmla="*/ 8630788 w 8630788"/>
              <a:gd name="connsiteY1" fmla="*/ 0 h 4186686"/>
              <a:gd name="connsiteX2" fmla="*/ 6298649 w 8630788"/>
              <a:gd name="connsiteY2" fmla="*/ 4186686 h 4186686"/>
              <a:gd name="connsiteX3" fmla="*/ 0 w 8630788"/>
              <a:gd name="connsiteY3" fmla="*/ 4186686 h 4186686"/>
              <a:gd name="connsiteX4" fmla="*/ 2323750 w 8630788"/>
              <a:gd name="connsiteY4" fmla="*/ 579 h 418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0788" h="4186686">
                <a:moveTo>
                  <a:pt x="2323750" y="579"/>
                </a:moveTo>
                <a:lnTo>
                  <a:pt x="8630788" y="0"/>
                </a:lnTo>
                <a:lnTo>
                  <a:pt x="6298649" y="4186686"/>
                </a:lnTo>
                <a:lnTo>
                  <a:pt x="0" y="4186686"/>
                </a:lnTo>
                <a:lnTo>
                  <a:pt x="2323750" y="579"/>
                </a:lnTo>
                <a:close/>
              </a:path>
            </a:pathLst>
          </a:cu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A4163A-E935-4FD6-ACE2-D1D5342D68DB}"/>
              </a:ext>
            </a:extLst>
          </p:cNvPr>
          <p:cNvCxnSpPr/>
          <p:nvPr/>
        </p:nvCxnSpPr>
        <p:spPr>
          <a:xfrm flipV="1">
            <a:off x="2566470" y="2439276"/>
            <a:ext cx="926280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5639C9F-0F9B-48E5-A12D-DA91346F6FAB}"/>
              </a:ext>
            </a:extLst>
          </p:cNvPr>
          <p:cNvSpPr/>
          <p:nvPr/>
        </p:nvSpPr>
        <p:spPr>
          <a:xfrm>
            <a:off x="3242022" y="2621435"/>
            <a:ext cx="2913279" cy="5735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556076-3FCB-4F78-9F6F-7BFC7FA7C9C0}"/>
              </a:ext>
            </a:extLst>
          </p:cNvPr>
          <p:cNvGrpSpPr/>
          <p:nvPr/>
        </p:nvGrpSpPr>
        <p:grpSpPr>
          <a:xfrm>
            <a:off x="10699159" y="1917880"/>
            <a:ext cx="1239594" cy="1076241"/>
            <a:chOff x="10148862" y="3900733"/>
            <a:chExt cx="1239594" cy="107624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FFC4FAE-F3E0-4720-8E22-7E214EA911E1}"/>
                </a:ext>
              </a:extLst>
            </p:cNvPr>
            <p:cNvGrpSpPr/>
            <p:nvPr/>
          </p:nvGrpSpPr>
          <p:grpSpPr>
            <a:xfrm>
              <a:off x="10331208" y="3900733"/>
              <a:ext cx="871514" cy="442578"/>
              <a:chOff x="10710791" y="1412925"/>
              <a:chExt cx="532240" cy="270286"/>
            </a:xfrm>
          </p:grpSpPr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7FE38C06-7681-4F4B-8346-BA225F948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72746" y="1412925"/>
                <a:ext cx="270285" cy="2702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33CBBDDB-3B38-4CB2-9525-561C992C1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10791" y="1412926"/>
                <a:ext cx="270285" cy="27028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4F86E2C-EF41-4B92-97B3-B4CB07A32D2C}"/>
                </a:ext>
              </a:extLst>
            </p:cNvPr>
            <p:cNvSpPr/>
            <p:nvPr/>
          </p:nvSpPr>
          <p:spPr>
            <a:xfrm>
              <a:off x="10148862" y="4638420"/>
              <a:ext cx="1239594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仿冒应用</a:t>
              </a: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69BD1BD8-CB07-415B-8764-4F21C90D7D36}"/>
              </a:ext>
            </a:extLst>
          </p:cNvPr>
          <p:cNvSpPr/>
          <p:nvPr/>
        </p:nvSpPr>
        <p:spPr>
          <a:xfrm>
            <a:off x="7189380" y="2605877"/>
            <a:ext cx="350944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9889AAF-33FD-4EF3-B65E-BC9D4CD95E04}"/>
              </a:ext>
            </a:extLst>
          </p:cNvPr>
          <p:cNvGrpSpPr/>
          <p:nvPr/>
        </p:nvGrpSpPr>
        <p:grpSpPr>
          <a:xfrm>
            <a:off x="224702" y="1668379"/>
            <a:ext cx="2737636" cy="1550585"/>
            <a:chOff x="316981" y="1668379"/>
            <a:chExt cx="2737636" cy="1550585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F74233E-FF58-4F92-A73D-CC4DF7FC4511}"/>
                </a:ext>
              </a:extLst>
            </p:cNvPr>
            <p:cNvSpPr txBox="1"/>
            <p:nvPr/>
          </p:nvSpPr>
          <p:spPr>
            <a:xfrm>
              <a:off x="316981" y="2664600"/>
              <a:ext cx="2737636" cy="5543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应用市场</a:t>
              </a: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1337E6F-31A5-4711-9D46-B96815CB42E9}"/>
                </a:ext>
              </a:extLst>
            </p:cNvPr>
            <p:cNvGrpSpPr/>
            <p:nvPr/>
          </p:nvGrpSpPr>
          <p:grpSpPr>
            <a:xfrm>
              <a:off x="830872" y="1668379"/>
              <a:ext cx="1709854" cy="968854"/>
              <a:chOff x="4377188" y="770091"/>
              <a:chExt cx="1177664" cy="667299"/>
            </a:xfrm>
          </p:grpSpPr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14A320A3-BB74-4FE8-8F81-A239EF27C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3882" y="782183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09351F63-81E1-405F-9CC1-15935378C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2944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5B3C6870-1CC2-4D25-9547-9C1241DF4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1381" y="782183"/>
                <a:ext cx="295725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C69D0F6C-4EC6-4EF1-AB8B-0641B5DA9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302" y="1143137"/>
                <a:ext cx="294254" cy="2942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1D6E1DC1-F941-46CC-B8EF-388B2C2F7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82" t="25055" r="21345" b="22582"/>
              <a:stretch/>
            </p:blipFill>
            <p:spPr>
              <a:xfrm>
                <a:off x="4377188" y="770091"/>
                <a:ext cx="316559" cy="30883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4D27134-77FE-408A-B666-1A2FE9BA3FE3}"/>
                  </a:ext>
                </a:extLst>
              </p:cNvPr>
              <p:cNvSpPr txBox="1"/>
              <p:nvPr/>
            </p:nvSpPr>
            <p:spPr>
              <a:xfrm>
                <a:off x="5251381" y="1000386"/>
                <a:ext cx="303471" cy="416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5F0A43F-FD1C-4EDE-BFF7-9F04F6FE33C9}"/>
              </a:ext>
            </a:extLst>
          </p:cNvPr>
          <p:cNvCxnSpPr/>
          <p:nvPr/>
        </p:nvCxnSpPr>
        <p:spPr>
          <a:xfrm flipV="1">
            <a:off x="9877957" y="2439276"/>
            <a:ext cx="926280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B9D59110-9004-4BDA-B0F4-17EE2C13BF3F}"/>
              </a:ext>
            </a:extLst>
          </p:cNvPr>
          <p:cNvSpPr/>
          <p:nvPr/>
        </p:nvSpPr>
        <p:spPr>
          <a:xfrm>
            <a:off x="6074373" y="3894309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CEBFB51-2E0D-495C-8824-D46074A2105C}"/>
              </a:ext>
            </a:extLst>
          </p:cNvPr>
          <p:cNvSpPr/>
          <p:nvPr/>
        </p:nvSpPr>
        <p:spPr>
          <a:xfrm>
            <a:off x="3142874" y="4638420"/>
            <a:ext cx="2891014" cy="5543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1358EE7C-8732-4EBA-AB41-239269E851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75" y="3793128"/>
            <a:ext cx="831212" cy="831212"/>
          </a:xfrm>
          <a:prstGeom prst="rect">
            <a:avLst/>
          </a:prstGeom>
          <a:ln>
            <a:noFill/>
          </a:ln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4355A270-0C1E-4121-A294-8FFE0ED2212E}"/>
              </a:ext>
            </a:extLst>
          </p:cNvPr>
          <p:cNvGrpSpPr/>
          <p:nvPr/>
        </p:nvGrpSpPr>
        <p:grpSpPr>
          <a:xfrm>
            <a:off x="4051092" y="1818769"/>
            <a:ext cx="1127360" cy="716841"/>
            <a:chOff x="2155806" y="1863110"/>
            <a:chExt cx="2937302" cy="1905000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D1A17CE-9A5E-473F-B105-2526341E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6" y="2743349"/>
              <a:ext cx="1006542" cy="10065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762E8B7-67C4-4127-A7BB-E489CB5FC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1863110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D2119E40-BF45-4A44-A53E-1EA530A292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88" y="1740335"/>
            <a:ext cx="861144" cy="861144"/>
          </a:xfrm>
          <a:prstGeom prst="rect">
            <a:avLst/>
          </a:prstGeom>
          <a:ln>
            <a:noFill/>
          </a:ln>
        </p:spPr>
      </p:pic>
      <p:cxnSp>
        <p:nvCxnSpPr>
          <p:cNvPr id="64" name="直接箭头连接符 14">
            <a:extLst>
              <a:ext uri="{FF2B5EF4-FFF2-40B4-BE49-F238E27FC236}">
                <a16:creationId xmlns:a16="http://schemas.microsoft.com/office/drawing/2014/main" id="{50BFBB60-2BAB-416A-9D02-EBDE3C6A5446}"/>
              </a:ext>
            </a:extLst>
          </p:cNvPr>
          <p:cNvCxnSpPr>
            <a:cxnSpLocks/>
          </p:cNvCxnSpPr>
          <p:nvPr/>
        </p:nvCxnSpPr>
        <p:spPr>
          <a:xfrm>
            <a:off x="6033888" y="2413381"/>
            <a:ext cx="19104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B7A6B76-2B18-4B61-A36D-5A91D7B016F5}"/>
              </a:ext>
            </a:extLst>
          </p:cNvPr>
          <p:cNvSpPr/>
          <p:nvPr/>
        </p:nvSpPr>
        <p:spPr>
          <a:xfrm>
            <a:off x="6264285" y="4638420"/>
            <a:ext cx="4233021" cy="5543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1B01EE-9B64-47A8-B7F6-BA1615B56006}"/>
              </a:ext>
            </a:extLst>
          </p:cNvPr>
          <p:cNvCxnSpPr/>
          <p:nvPr/>
        </p:nvCxnSpPr>
        <p:spPr>
          <a:xfrm flipH="1">
            <a:off x="5718221" y="4453570"/>
            <a:ext cx="110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0E9282F-B6ED-42B4-B52C-5891C13F3030}"/>
              </a:ext>
            </a:extLst>
          </p:cNvPr>
          <p:cNvGrpSpPr/>
          <p:nvPr/>
        </p:nvGrpSpPr>
        <p:grpSpPr>
          <a:xfrm>
            <a:off x="6177913" y="1572318"/>
            <a:ext cx="1521649" cy="798173"/>
            <a:chOff x="10119209" y="2130192"/>
            <a:chExt cx="1354680" cy="710592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3E65699B-86A1-4A40-8FD4-2FC8A6676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77F37E75-A785-4B4E-AFB5-44EDE50A3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991306F8-F430-4015-9AF9-6BDF004B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1EC2D8E9-229C-4BA3-B7EB-C492E1B6D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AF8C9F65-6C7C-493C-86A8-B9D80483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9F3BD5B6-8D6F-4278-B022-257CD909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B5E36426-727A-4B56-A1B2-004A1EAC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F2A9655-BCF0-4014-A4BB-9B156B17924E}"/>
              </a:ext>
            </a:extLst>
          </p:cNvPr>
          <p:cNvGrpSpPr/>
          <p:nvPr/>
        </p:nvGrpSpPr>
        <p:grpSpPr>
          <a:xfrm>
            <a:off x="7279073" y="4068513"/>
            <a:ext cx="2203447" cy="442577"/>
            <a:chOff x="5081525" y="2686158"/>
            <a:chExt cx="1345661" cy="270285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E7769123-758F-40E5-B3E6-2C230FE79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C86F8A7-20AF-4089-90EC-0906E6915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BABC0C7C-A69D-4DE5-B5C4-BB79B8AD3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182B91B0-E499-4531-AAE1-471D03494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37BFF06F-41D8-486F-9E48-9283502D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sp>
        <p:nvSpPr>
          <p:cNvPr id="92" name="椭圆 91">
            <a:extLst>
              <a:ext uri="{FF2B5EF4-FFF2-40B4-BE49-F238E27FC236}">
                <a16:creationId xmlns:a16="http://schemas.microsoft.com/office/drawing/2014/main" id="{4CF66F24-EB60-4F8A-8464-39B1FC5A9866}"/>
              </a:ext>
            </a:extLst>
          </p:cNvPr>
          <p:cNvSpPr/>
          <p:nvPr/>
        </p:nvSpPr>
        <p:spPr>
          <a:xfrm>
            <a:off x="6689640" y="2493844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246B31B9-D1BB-4BA1-8674-808E4E2F995A}"/>
              </a:ext>
            </a:extLst>
          </p:cNvPr>
          <p:cNvSpPr/>
          <p:nvPr/>
        </p:nvSpPr>
        <p:spPr>
          <a:xfrm>
            <a:off x="4805080" y="3330744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38C6A5F-FD73-4A35-905C-37F5C65A206F}"/>
              </a:ext>
            </a:extLst>
          </p:cNvPr>
          <p:cNvSpPr/>
          <p:nvPr/>
        </p:nvSpPr>
        <p:spPr>
          <a:xfrm>
            <a:off x="9026519" y="3330744"/>
            <a:ext cx="498198" cy="498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7314499-D443-47A8-B3CC-8C90F7CDA784}"/>
              </a:ext>
            </a:extLst>
          </p:cNvPr>
          <p:cNvCxnSpPr>
            <a:cxnSpLocks/>
          </p:cNvCxnSpPr>
          <p:nvPr/>
        </p:nvCxnSpPr>
        <p:spPr>
          <a:xfrm>
            <a:off x="8775715" y="3177019"/>
            <a:ext cx="0" cy="635145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36856DC-0E80-4DAE-8F60-6828508DD03C}"/>
              </a:ext>
            </a:extLst>
          </p:cNvPr>
          <p:cNvCxnSpPr>
            <a:cxnSpLocks/>
          </p:cNvCxnSpPr>
          <p:nvPr/>
        </p:nvCxnSpPr>
        <p:spPr>
          <a:xfrm flipV="1">
            <a:off x="4620214" y="3193797"/>
            <a:ext cx="0" cy="609979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7369110-6C40-448A-BA4A-C9A5380CADE1}"/>
              </a:ext>
            </a:extLst>
          </p:cNvPr>
          <p:cNvSpPr/>
          <p:nvPr/>
        </p:nvSpPr>
        <p:spPr>
          <a:xfrm>
            <a:off x="3607266" y="1308683"/>
            <a:ext cx="6193423" cy="3984759"/>
          </a:xfrm>
          <a:prstGeom prst="rect">
            <a:avLst/>
          </a:prstGeom>
          <a:noFill/>
          <a:ln w="57150">
            <a:solidFill>
              <a:srgbClr val="9D277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589945" y="1308684"/>
            <a:ext cx="5103465" cy="1729878"/>
          </a:xfrm>
          <a:prstGeom prst="rect">
            <a:avLst/>
          </a:prstGeom>
          <a:noFill/>
          <a:ln w="57150">
            <a:solidFill>
              <a:srgbClr val="D028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BF7A36A-74DB-4A32-BA58-90C9D78BAFED}"/>
              </a:ext>
            </a:extLst>
          </p:cNvPr>
          <p:cNvSpPr/>
          <p:nvPr/>
        </p:nvSpPr>
        <p:spPr>
          <a:xfrm>
            <a:off x="8125523" y="1308684"/>
            <a:ext cx="3729163" cy="1729878"/>
          </a:xfrm>
          <a:prstGeom prst="rect">
            <a:avLst/>
          </a:prstGeom>
          <a:noFill/>
          <a:ln w="57150">
            <a:solidFill>
              <a:srgbClr val="4C00B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42E36D8-0ACE-41BD-8F2D-751026173AB8}"/>
              </a:ext>
            </a:extLst>
          </p:cNvPr>
          <p:cNvSpPr txBox="1"/>
          <p:nvPr/>
        </p:nvSpPr>
        <p:spPr>
          <a:xfrm>
            <a:off x="589946" y="3109110"/>
            <a:ext cx="27376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02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数据收集器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805EE81-08E2-459C-91C4-83E6A8F54E17}"/>
              </a:ext>
            </a:extLst>
          </p:cNvPr>
          <p:cNvSpPr txBox="1"/>
          <p:nvPr/>
        </p:nvSpPr>
        <p:spPr>
          <a:xfrm>
            <a:off x="5435695" y="5374823"/>
            <a:ext cx="27376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9D27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迭代搜索器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368BA37-19AA-44C6-84C0-C6A6FBBB9F85}"/>
              </a:ext>
            </a:extLst>
          </p:cNvPr>
          <p:cNvSpPr/>
          <p:nvPr/>
        </p:nvSpPr>
        <p:spPr>
          <a:xfrm>
            <a:off x="9790526" y="3109110"/>
            <a:ext cx="205473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4C00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仿冒应用过滤器</a:t>
            </a:r>
            <a:endParaRPr lang="en-US" altLang="zh-CN" sz="1600" dirty="0">
              <a:solidFill>
                <a:srgbClr val="4C00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120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71</cp:revision>
  <cp:lastPrinted>2020-03-21T02:07:22Z</cp:lastPrinted>
  <dcterms:created xsi:type="dcterms:W3CDTF">2018-09-04T06:34:22Z</dcterms:created>
  <dcterms:modified xsi:type="dcterms:W3CDTF">2020-03-21T02:08:23Z</dcterms:modified>
</cp:coreProperties>
</file>