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>
        <p:scale>
          <a:sx n="125" d="100"/>
          <a:sy n="125" d="100"/>
        </p:scale>
        <p:origin x="-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redo custSel addSld modSld sldOrd">
      <pc:chgData name="唐 崇斌 Edwin" userId="769f27267cb83406" providerId="LiveId" clId="{5950B5EE-091A-4B6E-A0E4-F7E0BA907422}" dt="2020-03-25T05:02:47.447" v="4414" actId="14100"/>
      <pc:docMkLst>
        <pc:docMk/>
      </pc:docMkLst>
      <pc:sldChg chg="addSp delSp modSp ord">
        <pc:chgData name="唐 崇斌 Edwin" userId="769f27267cb83406" providerId="LiveId" clId="{5950B5EE-091A-4B6E-A0E4-F7E0BA907422}" dt="2020-03-25T05:02:47.447" v="4414" actId="14100"/>
        <pc:sldMkLst>
          <pc:docMk/>
          <pc:sldMk cId="3037902655" sldId="260"/>
        </pc:sldMkLst>
        <pc:spChg chg="del mod topLvl">
          <ac:chgData name="唐 崇斌 Edwin" userId="769f27267cb83406" providerId="LiveId" clId="{5950B5EE-091A-4B6E-A0E4-F7E0BA907422}" dt="2020-03-25T04:58:07.659" v="4372" actId="478"/>
          <ac:spMkLst>
            <pc:docMk/>
            <pc:sldMk cId="3037902655" sldId="260"/>
            <ac:spMk id="38" creationId="{6355A9E9-ACDF-4CB4-842D-A0A271730521}"/>
          </ac:spMkLst>
        </pc:spChg>
        <pc:spChg chg="mod topLvl">
          <ac:chgData name="唐 崇斌 Edwin" userId="769f27267cb83406" providerId="LiveId" clId="{5950B5EE-091A-4B6E-A0E4-F7E0BA907422}" dt="2020-03-25T04:44:54.478" v="4065" actId="1037"/>
          <ac:spMkLst>
            <pc:docMk/>
            <pc:sldMk cId="3037902655" sldId="260"/>
            <ac:spMk id="52" creationId="{59C83732-3EF7-4AAF-8C8E-59ACC7A9B800}"/>
          </ac:spMkLst>
        </pc:spChg>
        <pc:spChg chg="add mo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80" creationId="{0F8FB120-7D3A-4E70-8086-0110457115A4}"/>
          </ac:spMkLst>
        </pc:spChg>
        <pc:spChg chg="add mod">
          <ac:chgData name="唐 崇斌 Edwin" userId="769f27267cb83406" providerId="LiveId" clId="{5950B5EE-091A-4B6E-A0E4-F7E0BA907422}" dt="2020-03-25T05:00:19.720" v="4394" actId="1037"/>
          <ac:spMkLst>
            <pc:docMk/>
            <pc:sldMk cId="3037902655" sldId="260"/>
            <ac:spMk id="81" creationId="{D69217E1-9EBA-4921-8BDA-11476203D2EA}"/>
          </ac:spMkLst>
        </pc:spChg>
        <pc:spChg chg="mod">
          <ac:chgData name="唐 崇斌 Edwin" userId="769f27267cb83406" providerId="LiveId" clId="{5950B5EE-091A-4B6E-A0E4-F7E0BA907422}" dt="2020-03-25T04:52:13.484" v="4260" actId="1076"/>
          <ac:spMkLst>
            <pc:docMk/>
            <pc:sldMk cId="3037902655" sldId="260"/>
            <ac:spMk id="86" creationId="{3A23CBE1-25F8-4593-8928-C7D1A58F2668}"/>
          </ac:spMkLst>
        </pc:spChg>
        <pc:spChg chg="add mod ord">
          <ac:chgData name="唐 崇斌 Edwin" userId="769f27267cb83406" providerId="LiveId" clId="{5950B5EE-091A-4B6E-A0E4-F7E0BA907422}" dt="2020-03-25T04:56:29.825" v="4327" actId="1035"/>
          <ac:spMkLst>
            <pc:docMk/>
            <pc:sldMk cId="3037902655" sldId="260"/>
            <ac:spMk id="104" creationId="{6141D0E1-D7CE-4CCF-8FA7-F5F8BC0CBBD1}"/>
          </ac:spMkLst>
        </pc:spChg>
        <pc:spChg chg="add del mod or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06" creationId="{8955DF60-55BD-4A6A-A3EE-522B1D1DB5FA}"/>
          </ac:spMkLst>
        </pc:spChg>
        <pc:spChg chg="add mod">
          <ac:chgData name="唐 崇斌 Edwin" userId="769f27267cb83406" providerId="LiveId" clId="{5950B5EE-091A-4B6E-A0E4-F7E0BA907422}" dt="2020-03-25T05:00:37.753" v="4407" actId="1037"/>
          <ac:spMkLst>
            <pc:docMk/>
            <pc:sldMk cId="3037902655" sldId="260"/>
            <ac:spMk id="109" creationId="{65A5CCC7-F683-4578-B635-B59EDDBD7F17}"/>
          </ac:spMkLst>
        </pc:spChg>
        <pc:spChg chg="mo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42" creationId="{E25BAEBA-8F45-435A-8A3B-A30C6BD1F3BD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38" creationId="{CAF45A72-2999-4E36-BB0C-16EFD0CBF21E}"/>
          </ac:spMkLst>
        </pc:spChg>
        <pc:spChg chg="mod">
          <ac:chgData name="唐 崇斌 Edwin" userId="769f27267cb83406" providerId="LiveId" clId="{5950B5EE-091A-4B6E-A0E4-F7E0BA907422}" dt="2020-03-25T05:02:47.447" v="4414" actId="14100"/>
          <ac:spMkLst>
            <pc:docMk/>
            <pc:sldMk cId="3037902655" sldId="260"/>
            <ac:spMk id="239" creationId="{4E37F4D6-9BB4-4403-87A1-0C16A9CFBBEE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0" creationId="{796953AE-C535-4F59-A3E1-61EEB14BBEF7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1" creationId="{E677E85B-03E0-429B-94BB-1BBC4242884E}"/>
          </ac:spMkLst>
        </pc:spChg>
        <pc:spChg chg="del mod topLvl">
          <ac:chgData name="唐 崇斌 Edwin" userId="769f27267cb83406" providerId="LiveId" clId="{5950B5EE-091A-4B6E-A0E4-F7E0BA907422}" dt="2020-03-25T04:36:18.489" v="3874" actId="478"/>
          <ac:spMkLst>
            <pc:docMk/>
            <pc:sldMk cId="3037902655" sldId="260"/>
            <ac:spMk id="255" creationId="{2D590E40-7F2D-452A-AA19-01E451E05309}"/>
          </ac:spMkLst>
        </pc:spChg>
        <pc:spChg chg="del mod">
          <ac:chgData name="唐 崇斌 Edwin" userId="769f27267cb83406" providerId="LiveId" clId="{5950B5EE-091A-4B6E-A0E4-F7E0BA907422}" dt="2020-03-25T04:36:25.584" v="3876" actId="478"/>
          <ac:spMkLst>
            <pc:docMk/>
            <pc:sldMk cId="3037902655" sldId="260"/>
            <ac:spMk id="263" creationId="{9551EA7C-FBF4-4C68-8154-6FCCD380781B}"/>
          </ac:spMkLst>
        </pc:spChg>
        <pc:grpChg chg="add del mod topLvl">
          <ac:chgData name="唐 崇斌 Edwin" userId="769f27267cb83406" providerId="LiveId" clId="{5950B5EE-091A-4B6E-A0E4-F7E0BA907422}" dt="2020-03-25T04:36:20.052" v="3875" actId="478"/>
          <ac:grpSpMkLst>
            <pc:docMk/>
            <pc:sldMk cId="3037902655" sldId="260"/>
            <ac:grpSpMk id="2" creationId="{A95ABC88-1531-4E32-86DC-83F29804AC6E}"/>
          </ac:grpSpMkLst>
        </pc:grpChg>
        <pc:grpChg chg="add del mod">
          <ac:chgData name="唐 崇斌 Edwin" userId="769f27267cb83406" providerId="LiveId" clId="{5950B5EE-091A-4B6E-A0E4-F7E0BA907422}" dt="2020-03-25T04:36:18.489" v="3874" actId="478"/>
          <ac:grpSpMkLst>
            <pc:docMk/>
            <pc:sldMk cId="3037902655" sldId="260"/>
            <ac:grpSpMk id="3" creationId="{7FE5597E-BCE2-4178-8DFE-379BF8E5F542}"/>
          </ac:grpSpMkLst>
        </pc:grpChg>
        <pc:grpChg chg="add del mod">
          <ac:chgData name="唐 崇斌 Edwin" userId="769f27267cb83406" providerId="LiveId" clId="{5950B5EE-091A-4B6E-A0E4-F7E0BA907422}" dt="2020-03-25T04:40:30.571" v="3932" actId="165"/>
          <ac:grpSpMkLst>
            <pc:docMk/>
            <pc:sldMk cId="3037902655" sldId="260"/>
            <ac:grpSpMk id="4" creationId="{60080455-AD67-4DEB-999D-3D3938FC45EA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5" creationId="{9397DD88-6FB2-4552-A9FA-5257A061A2D4}"/>
          </ac:grpSpMkLst>
        </pc:grpChg>
        <pc:grpChg chg="add mod">
          <ac:chgData name="唐 崇斌 Edwin" userId="769f27267cb83406" providerId="LiveId" clId="{5950B5EE-091A-4B6E-A0E4-F7E0BA907422}" dt="2020-03-25T04:41:26.619" v="3943" actId="164"/>
          <ac:grpSpMkLst>
            <pc:docMk/>
            <pc:sldMk cId="3037902655" sldId="260"/>
            <ac:grpSpMk id="6" creationId="{7FD7136B-BE89-4929-A16E-939C1F296040}"/>
          </ac:grpSpMkLst>
        </pc:grpChg>
        <pc:grpChg chg="add del mod">
          <ac:chgData name="唐 崇斌 Edwin" userId="769f27267cb83406" providerId="LiveId" clId="{5950B5EE-091A-4B6E-A0E4-F7E0BA907422}" dt="2020-03-25T04:42:18.867" v="3955" actId="165"/>
          <ac:grpSpMkLst>
            <pc:docMk/>
            <pc:sldMk cId="3037902655" sldId="260"/>
            <ac:grpSpMk id="7" creationId="{9D21002C-4D33-4369-AED5-D80A6F67E14C}"/>
          </ac:grpSpMkLst>
        </pc:grpChg>
        <pc:grpChg chg="add mod topLvl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" creationId="{1683635F-EA0D-4A94-95E8-B7FF81090350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" creationId="{1F830992-2AE4-4054-935F-EA07BEEDC1E1}"/>
          </ac:grpSpMkLst>
        </pc:grpChg>
        <pc:grpChg chg="add del mod">
          <ac:chgData name="唐 崇斌 Edwin" userId="769f27267cb83406" providerId="LiveId" clId="{5950B5EE-091A-4B6E-A0E4-F7E0BA907422}" dt="2020-03-25T04:58:07.659" v="4372" actId="478"/>
          <ac:grpSpMkLst>
            <pc:docMk/>
            <pc:sldMk cId="3037902655" sldId="260"/>
            <ac:grpSpMk id="10" creationId="{6D683A50-B3AE-414D-B4BA-6DFE70C4FA6D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18" creationId="{B9E407C7-7EFB-4935-A140-3EB49A26D285}"/>
          </ac:grpSpMkLst>
        </pc:grpChg>
        <pc:grpChg chg="add del mod">
          <ac:chgData name="唐 崇斌 Edwin" userId="769f27267cb83406" providerId="LiveId" clId="{5950B5EE-091A-4B6E-A0E4-F7E0BA907422}" dt="2020-03-25T04:37:03.612" v="3881" actId="165"/>
          <ac:grpSpMkLst>
            <pc:docMk/>
            <pc:sldMk cId="3037902655" sldId="260"/>
            <ac:grpSpMk id="35" creationId="{1847B9E1-6163-47C0-8D69-C1DC125EDF12}"/>
          </ac:grpSpMkLst>
        </pc:grpChg>
        <pc:grpChg chg="del mod topLvl">
          <ac:chgData name="唐 崇斌 Edwin" userId="769f27267cb83406" providerId="LiveId" clId="{5950B5EE-091A-4B6E-A0E4-F7E0BA907422}" dt="2020-03-25T04:37:49.397" v="3890" actId="165"/>
          <ac:grpSpMkLst>
            <pc:docMk/>
            <pc:sldMk cId="3037902655" sldId="260"/>
            <ac:grpSpMk id="36" creationId="{98D8722C-3A7F-4E3D-86E5-A6E4ADF26573}"/>
          </ac:grpSpMkLst>
        </pc:grpChg>
        <pc:grpChg chg="del mod topLvl">
          <ac:chgData name="唐 崇斌 Edwin" userId="769f27267cb83406" providerId="LiveId" clId="{5950B5EE-091A-4B6E-A0E4-F7E0BA907422}" dt="2020-03-25T04:40:34.350" v="3934" actId="165"/>
          <ac:grpSpMkLst>
            <pc:docMk/>
            <pc:sldMk cId="3037902655" sldId="260"/>
            <ac:grpSpMk id="39" creationId="{45932E38-CEF5-43C5-AEF5-E89C81900161}"/>
          </ac:grpSpMkLst>
        </pc:grpChg>
        <pc:grpChg chg="add del mod">
          <ac:chgData name="唐 崇斌 Edwin" userId="769f27267cb83406" providerId="LiveId" clId="{5950B5EE-091A-4B6E-A0E4-F7E0BA907422}" dt="2020-03-25T04:44:24.282" v="4048" actId="165"/>
          <ac:grpSpMkLst>
            <pc:docMk/>
            <pc:sldMk cId="3037902655" sldId="260"/>
            <ac:grpSpMk id="51" creationId="{9C7B1FC1-2461-488D-8002-4597F8156204}"/>
          </ac:grpSpMkLst>
        </pc:grpChg>
        <pc:grpChg chg="mod topLvl">
          <ac:chgData name="唐 崇斌 Edwin" userId="769f27267cb83406" providerId="LiveId" clId="{5950B5EE-091A-4B6E-A0E4-F7E0BA907422}" dt="2020-03-25T04:45:27.435" v="4119" actId="12789"/>
          <ac:grpSpMkLst>
            <pc:docMk/>
            <pc:sldMk cId="3037902655" sldId="260"/>
            <ac:grpSpMk id="53" creationId="{40830674-C4E9-46FF-83C2-8C98FE0B5BC8}"/>
          </ac:grpSpMkLst>
        </pc:grpChg>
        <pc:grpChg chg="del">
          <ac:chgData name="唐 崇斌 Edwin" userId="769f27267cb83406" providerId="LiveId" clId="{5950B5EE-091A-4B6E-A0E4-F7E0BA907422}" dt="2020-03-25T04:43:52.442" v="4042" actId="478"/>
          <ac:grpSpMkLst>
            <pc:docMk/>
            <pc:sldMk cId="3037902655" sldId="260"/>
            <ac:grpSpMk id="54" creationId="{B109E6A7-D2CF-4EE7-9A6E-8AD0279F2E4E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70" creationId="{C790FDAB-C34F-4E6F-B8D1-2BE33AC3B4EE}"/>
          </ac:grpSpMkLst>
        </pc:grpChg>
        <pc:grpChg chg="mod">
          <ac:chgData name="唐 崇斌 Edwin" userId="769f27267cb83406" providerId="LiveId" clId="{5950B5EE-091A-4B6E-A0E4-F7E0BA907422}" dt="2020-03-25T04:46:00.964" v="4166"/>
          <ac:grpSpMkLst>
            <pc:docMk/>
            <pc:sldMk cId="3037902655" sldId="260"/>
            <ac:grpSpMk id="72" creationId="{A0591254-D44E-4D9E-ACA9-0FFCA546A33B}"/>
          </ac:grpSpMkLst>
        </pc:grpChg>
        <pc:grpChg chg="add del mod">
          <ac:chgData name="唐 崇斌 Edwin" userId="769f27267cb83406" providerId="LiveId" clId="{5950B5EE-091A-4B6E-A0E4-F7E0BA907422}" dt="2020-03-25T04:48:01.532" v="4175"/>
          <ac:grpSpMkLst>
            <pc:docMk/>
            <pc:sldMk cId="3037902655" sldId="260"/>
            <ac:grpSpMk id="76" creationId="{49435C34-C77E-442D-B137-24AC05A8E5AC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5" creationId="{8296AABF-8CE7-4A28-B56D-5A37748C8C99}"/>
          </ac:grpSpMkLst>
        </pc:grpChg>
        <pc:grpChg chg="del">
          <ac:chgData name="唐 崇斌 Edwin" userId="769f27267cb83406" providerId="LiveId" clId="{5950B5EE-091A-4B6E-A0E4-F7E0BA907422}" dt="2020-03-25T04:52:04.593" v="4259" actId="478"/>
          <ac:grpSpMkLst>
            <pc:docMk/>
            <pc:sldMk cId="3037902655" sldId="260"/>
            <ac:grpSpMk id="87" creationId="{1F4C25A8-76B4-4D1D-99FA-DDED4CA23F5F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2" creationId="{D6BC32EA-F0EE-46F2-BE89-3234D1786CB4}"/>
          </ac:grpSpMkLst>
        </pc:grpChg>
        <pc:grpChg chg="add mod">
          <ac:chgData name="唐 崇斌 Edwin" userId="769f27267cb83406" providerId="LiveId" clId="{5950B5EE-091A-4B6E-A0E4-F7E0BA907422}" dt="2020-03-25T04:52:40.481" v="4264" actId="571"/>
          <ac:grpSpMkLst>
            <pc:docMk/>
            <pc:sldMk cId="3037902655" sldId="260"/>
            <ac:grpSpMk id="95" creationId="{3BD3072D-B3E4-4E49-BA89-9800DC138258}"/>
          </ac:grpSpMkLst>
        </pc:grpChg>
        <pc:grpChg chg="add del mod">
          <ac:chgData name="唐 崇斌 Edwin" userId="769f27267cb83406" providerId="LiveId" clId="{5950B5EE-091A-4B6E-A0E4-F7E0BA907422}" dt="2020-03-25T04:36:14.533" v="3873" actId="478"/>
          <ac:grpSpMkLst>
            <pc:docMk/>
            <pc:sldMk cId="3037902655" sldId="260"/>
            <ac:grpSpMk id="231" creationId="{C7FDC3FD-7734-4E55-9520-79D89EF89009}"/>
          </ac:grpSpMkLst>
        </pc:grpChg>
        <pc:grpChg chg="del mod">
          <ac:chgData name="唐 崇斌 Edwin" userId="769f27267cb83406" providerId="LiveId" clId="{5950B5EE-091A-4B6E-A0E4-F7E0BA907422}" dt="2020-03-25T04:38:24.842" v="3899" actId="165"/>
          <ac:grpSpMkLst>
            <pc:docMk/>
            <pc:sldMk cId="3037902655" sldId="260"/>
            <ac:grpSpMk id="242" creationId="{E410AC92-0266-425F-AA8C-C0DC5DEF4637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49" creationId="{33F97D15-CF3E-4FB1-81A7-D3AC26A34BD8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56" creationId="{4F1B97B5-3C15-40A8-95C1-5FBA6BD58F3F}"/>
          </ac:grpSpMkLst>
        </pc:grpChg>
        <pc:grpChg chg="del mod">
          <ac:chgData name="唐 崇斌 Edwin" userId="769f27267cb83406" providerId="LiveId" clId="{5950B5EE-091A-4B6E-A0E4-F7E0BA907422}" dt="2020-03-25T04:36:52.049" v="3878" actId="478"/>
          <ac:grpSpMkLst>
            <pc:docMk/>
            <pc:sldMk cId="3037902655" sldId="260"/>
            <ac:grpSpMk id="272" creationId="{6F3CCEA5-30ED-40BF-97F4-436C24FFAEBA}"/>
          </ac:grpSpMkLst>
        </pc:grpChg>
        <pc:grpChg chg="del mod">
          <ac:chgData name="唐 崇斌 Edwin" userId="769f27267cb83406" providerId="LiveId" clId="{5950B5EE-091A-4B6E-A0E4-F7E0BA907422}" dt="2020-03-25T04:36:32.244" v="3877" actId="478"/>
          <ac:grpSpMkLst>
            <pc:docMk/>
            <pc:sldMk cId="3037902655" sldId="260"/>
            <ac:grpSpMk id="276" creationId="{71CDEE4F-77A8-48A3-B813-12F904CF7203}"/>
          </ac:grpSpMkLst>
        </pc:grpChg>
        <pc:picChg chg="add mod">
          <ac:chgData name="唐 崇斌 Edwin" userId="769f27267cb83406" providerId="LiveId" clId="{5950B5EE-091A-4B6E-A0E4-F7E0BA907422}" dt="2020-03-25T04:56:08.274" v="4309" actId="164"/>
          <ac:picMkLst>
            <pc:docMk/>
            <pc:sldMk cId="3037902655" sldId="260"/>
            <ac:picMk id="17" creationId="{98297D5B-C176-4331-AD5B-603B56168AA9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0" creationId="{DBCDA28B-CC24-4C89-A7E4-FA8533AB652A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1" creationId="{64100895-308C-4E76-8283-3E0833980E5D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2" creationId="{CEAF9DA0-11A1-43A7-AAC8-EB1EBF4531B3}"/>
          </ac:picMkLst>
        </pc:picChg>
        <pc:picChg chg="mod topLvl">
          <ac:chgData name="唐 崇斌 Edwin" userId="769f27267cb83406" providerId="LiveId" clId="{5950B5EE-091A-4B6E-A0E4-F7E0BA907422}" dt="2020-03-25T05:00:08.494" v="4391" actId="1076"/>
          <ac:picMkLst>
            <pc:docMk/>
            <pc:sldMk cId="3037902655" sldId="260"/>
            <ac:picMk id="37" creationId="{42F3669A-B126-4C23-91C0-F3D6D6E3055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0" creationId="{6A383AF6-7C0F-4058-8D59-3E0F10E2EB0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1" creationId="{63A57BEE-6F50-46D0-9E1D-20EFDF33BA98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2" creationId="{DA1A549A-6F28-4E2A-B566-7D45910BD5CB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3" creationId="{16446ED6-36E7-4B4C-993C-825C82C6288A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4" creationId="{3D43E315-DE59-40FC-A3EA-79E4BC509848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5" creationId="{610B5588-B634-4775-9AAD-0A35C0FFA1D1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6" creationId="{31459FA5-D35F-45C4-8E8C-85685C003996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7" creationId="{D6A1F167-E379-4550-9201-24474925DA5F}"/>
          </ac:picMkLst>
        </pc:picChg>
        <pc:picChg chg="del mod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8" creationId="{22B6C6B5-A766-4968-8B34-E400DAF40E09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9" creationId="{D1B37D41-323B-4ED6-A6B5-0B59FAD22B4C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0" creationId="{3B1E579F-F649-4434-80D2-EE43727AEADE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1" creationId="{CE28E7F2-4B3D-4F9E-9838-83D45D54AE62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62" creationId="{92E7CFDB-5266-444B-84B7-F9E48113B6B6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3" creationId="{BC09439E-F506-4691-BFBA-474AF04C046C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88" creationId="{1FC7AE28-2BCF-413F-8C70-78EF7B1C78A9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0" creationId="{541AE307-175E-4428-8423-D65A8D0758EE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1" creationId="{AD672D35-BC99-4DF2-9ADA-FD3A2D4BB2C2}"/>
          </ac:picMkLst>
        </pc:picChg>
        <pc:picChg chg="del mod">
          <ac:chgData name="唐 崇斌 Edwin" userId="769f27267cb83406" providerId="LiveId" clId="{5950B5EE-091A-4B6E-A0E4-F7E0BA907422}" dt="2020-03-25T04:33:16.018" v="3859" actId="478"/>
          <ac:picMkLst>
            <pc:docMk/>
            <pc:sldMk cId="3037902655" sldId="260"/>
            <ac:picMk id="237" creationId="{CCC36057-6DAE-4E75-AA9E-D5EAB8B462E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0" creationId="{ACD6A9F4-8EFF-4A46-ACDF-59F2CE8DF24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1" creationId="{8D8B0613-CDEA-4B1E-991C-7212B29BE258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2" creationId="{E7BD2F19-AD41-4CAF-95D8-792B7034F67D}"/>
          </ac:picMkLst>
        </pc:picChg>
        <pc:picChg chg="add 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1026" creationId="{E70BF45E-579F-490E-B728-9A2ACF53ACFF}"/>
          </ac:picMkLst>
        </pc:picChg>
        <pc:cxnChg chg="add mod">
          <ac:chgData name="唐 崇斌 Edwin" userId="769f27267cb83406" providerId="LiveId" clId="{5950B5EE-091A-4B6E-A0E4-F7E0BA907422}" dt="2020-03-25T05:00:25.915" v="4395" actId="14100"/>
          <ac:cxnSpMkLst>
            <pc:docMk/>
            <pc:sldMk cId="3037902655" sldId="260"/>
            <ac:cxnSpMk id="66" creationId="{92F011BC-43FB-432A-8804-136312274809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2" creationId="{840FF86F-8FD1-44EC-B79C-D0660E43EA96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4" creationId="{B445162C-AF38-4C80-9EED-559F8C008428}"/>
          </ac:cxnSpMkLst>
        </pc:cxnChg>
        <pc:cxnChg chg="add mod or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98" creationId="{70ADA928-6E3C-4F8F-9034-6B28B322708F}"/>
          </ac:cxnSpMkLst>
        </pc:cxnChg>
        <pc:cxnChg chg="add mod">
          <ac:chgData name="唐 崇斌 Edwin" userId="769f27267cb83406" providerId="LiveId" clId="{5950B5EE-091A-4B6E-A0E4-F7E0BA907422}" dt="2020-03-25T04:53:33.266" v="4281" actId="571"/>
          <ac:cxnSpMkLst>
            <pc:docMk/>
            <pc:sldMk cId="3037902655" sldId="260"/>
            <ac:cxnSpMk id="99" creationId="{D220B582-6DF7-49CA-8A30-ADFC5ADDC5B3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100" creationId="{D492A8E1-45AA-469A-80B6-6900283EEF02}"/>
          </ac:cxnSpMkLst>
        </pc:cxnChg>
        <pc:cxnChg chg="del mod">
          <ac:chgData name="唐 崇斌 Edwin" userId="769f27267cb83406" providerId="LiveId" clId="{5950B5EE-091A-4B6E-A0E4-F7E0BA907422}" dt="2020-03-25T04:38:15.202" v="3895" actId="478"/>
          <ac:cxnSpMkLst>
            <pc:docMk/>
            <pc:sldMk cId="3037902655" sldId="260"/>
            <ac:cxnSpMk id="265" creationId="{3FD3BE06-9F73-4E00-8FBF-13F65A946C11}"/>
          </ac:cxnSpMkLst>
        </pc:cxnChg>
        <pc:cxnChg chg="del mod">
          <ac:chgData name="唐 崇斌 Edwin" userId="769f27267cb83406" providerId="LiveId" clId="{5950B5EE-091A-4B6E-A0E4-F7E0BA907422}" dt="2020-03-25T04:53:15.328" v="4275" actId="478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 ord">
        <pc:chgData name="唐 崇斌 Edwin" userId="769f27267cb83406" providerId="LiveId" clId="{5950B5EE-091A-4B6E-A0E4-F7E0BA907422}" dt="2020-03-25T04:28:49.518" v="3819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5T04:34:47.111" v="3870" actId="478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5T04:34:17.238" v="3868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del mod">
          <ac:chgData name="唐 崇斌 Edwin" userId="769f27267cb83406" providerId="LiveId" clId="{5950B5EE-091A-4B6E-A0E4-F7E0BA907422}" dt="2020-03-25T04:32:40.708" v="3853" actId="478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" creationId="{E802239B-03CC-4D38-8AD5-7D09F1A90C8B}"/>
          </ac:grpSpMkLst>
        </pc:grpChg>
        <pc:grpChg chg="add mod">
          <ac:chgData name="唐 崇斌 Edwin" userId="769f27267cb83406" providerId="LiveId" clId="{5950B5EE-091A-4B6E-A0E4-F7E0BA907422}" dt="2020-03-25T04:34:17.238" v="3868" actId="164"/>
          <ac:grpSpMkLst>
            <pc:docMk/>
            <pc:sldMk cId="2642943566" sldId="262"/>
            <ac:grpSpMk id="3" creationId="{E73DD011-EFAE-4F17-8D86-1B6C4685565D}"/>
          </ac:grpSpMkLst>
        </pc:grpChg>
        <pc:grpChg chg="add mod">
          <ac:chgData name="唐 崇斌 Edwin" userId="769f27267cb83406" providerId="LiveId" clId="{5950B5EE-091A-4B6E-A0E4-F7E0BA907422}" dt="2020-03-25T04:34:27.869" v="3869" actId="1076"/>
          <ac:grpSpMkLst>
            <pc:docMk/>
            <pc:sldMk cId="2642943566" sldId="262"/>
            <ac:grpSpMk id="4" creationId="{2E496C7C-107F-424F-8C49-B9EAD279B6CA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del mod">
          <ac:chgData name="唐 崇斌 Edwin" userId="769f27267cb83406" providerId="LiveId" clId="{5950B5EE-091A-4B6E-A0E4-F7E0BA907422}" dt="2020-03-25T04:33:58.701" v="3863" actId="165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del mod topLvl">
          <ac:chgData name="唐 崇斌 Edwin" userId="769f27267cb83406" providerId="LiveId" clId="{5950B5EE-091A-4B6E-A0E4-F7E0BA907422}" dt="2020-03-25T04:34:02.212" v="3864" actId="165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add mod">
          <ac:chgData name="唐 崇斌 Edwin" userId="769f27267cb83406" providerId="LiveId" clId="{5950B5EE-091A-4B6E-A0E4-F7E0BA907422}" dt="2020-03-25T04:33:04.234" v="3857" actId="164"/>
          <ac:picMkLst>
            <pc:docMk/>
            <pc:sldMk cId="2642943566" sldId="262"/>
            <ac:picMk id="86" creationId="{F1122667-C9A1-4D9A-A5CF-43D6F610E8ED}"/>
          </ac:picMkLst>
        </pc:picChg>
        <pc:picChg chg="add mod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88" creationId="{0026CE20-E9E7-4681-ACC6-CED77858FD1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6" creationId="{30FF77F8-D51D-4E1F-B955-6D3AFD2222B2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7" creationId="{D93C3C4A-3C79-4173-80D2-62A97C04DDB3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del">
          <ac:chgData name="唐 崇斌 Edwin" userId="769f27267cb83406" providerId="LiveId" clId="{5950B5EE-091A-4B6E-A0E4-F7E0BA907422}" dt="2020-03-25T04:34:47.111" v="3870" actId="478"/>
          <ac:picMkLst>
            <pc:docMk/>
            <pc:sldMk cId="2642943566" sldId="262"/>
            <ac:picMk id="248" creationId="{EE8B66A6-702C-4CB1-8D82-F70C467E77FB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5T04:32:36.738" v="3852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3T17:22:21.807" v="3370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4T00:40:17.365" v="3815" actId="1038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仿冒应用筛选框架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88889" y="3857473"/>
            <a:ext cx="288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7030906" y="3857473"/>
            <a:ext cx="288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仿冒应用评论分析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198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98</cp:revision>
  <cp:lastPrinted>2020-03-25T05:00:51Z</cp:lastPrinted>
  <dcterms:created xsi:type="dcterms:W3CDTF">2018-09-04T06:34:22Z</dcterms:created>
  <dcterms:modified xsi:type="dcterms:W3CDTF">2020-03-25T05:02:48Z</dcterms:modified>
</cp:coreProperties>
</file>