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00"/>
    <a:srgbClr val="FFD966"/>
    <a:srgbClr val="EA8B00"/>
    <a:srgbClr val="D02800"/>
    <a:srgbClr val="4C00BC"/>
    <a:srgbClr val="9D2776"/>
    <a:srgbClr val="6600FF"/>
    <a:srgbClr val="CC3399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唐 崇斌 Edwin" userId="769f27267cb83406" providerId="LiveId" clId="{E617D026-79CF-48FE-9ADB-8F2AB4071CCD}"/>
    <pc:docChg chg="undo modSld">
      <pc:chgData name="唐 崇斌 Edwin" userId="769f27267cb83406" providerId="LiveId" clId="{E617D026-79CF-48FE-9ADB-8F2AB4071CCD}" dt="2020-02-26T22:20:34.135" v="189" actId="14100"/>
      <pc:docMkLst>
        <pc:docMk/>
      </pc:docMkLst>
      <pc:sldChg chg="delSp modSp">
        <pc:chgData name="唐 崇斌 Edwin" userId="769f27267cb83406" providerId="LiveId" clId="{E617D026-79CF-48FE-9ADB-8F2AB4071CCD}" dt="2020-02-26T22:20:34.135" v="189" actId="14100"/>
        <pc:sldMkLst>
          <pc:docMk/>
          <pc:sldMk cId="2087716266" sldId="258"/>
        </pc:sldMkLst>
        <pc:spChg chg="mod topLvl">
          <ac:chgData name="唐 崇斌 Edwin" userId="769f27267cb83406" providerId="LiveId" clId="{E617D026-79CF-48FE-9ADB-8F2AB4071CCD}" dt="2020-02-26T22:17:52.564" v="152" actId="12788"/>
          <ac:spMkLst>
            <pc:docMk/>
            <pc:sldMk cId="2087716266" sldId="258"/>
            <ac:spMk id="12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8:04.031" v="154" actId="12788"/>
          <ac:spMkLst>
            <pc:docMk/>
            <pc:sldMk cId="2087716266" sldId="258"/>
            <ac:spMk id="47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47.645" v="151" actId="12788"/>
          <ac:spMkLst>
            <pc:docMk/>
            <pc:sldMk cId="2087716266" sldId="258"/>
            <ac:spMk id="57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36.242" v="149" actId="12788"/>
          <ac:spMkLst>
            <pc:docMk/>
            <pc:sldMk cId="2087716266" sldId="258"/>
            <ac:spMk id="7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48.921" v="163" actId="1036"/>
          <ac:spMkLst>
            <pc:docMk/>
            <pc:sldMk cId="2087716266" sldId="258"/>
            <ac:spMk id="7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15.125" v="155" actId="12789"/>
          <ac:spMkLst>
            <pc:docMk/>
            <pc:sldMk cId="2087716266" sldId="258"/>
            <ac:spMk id="8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4.806" v="158" actId="1038"/>
          <ac:spMkLst>
            <pc:docMk/>
            <pc:sldMk cId="2087716266" sldId="258"/>
            <ac:spMk id="95" creationId="{00000000-0000-0000-0000-000000000000}"/>
          </ac:spMkLst>
        </pc:spChg>
        <pc:spChg chg="mod topLvl">
          <ac:chgData name="唐 崇斌 Edwin" userId="769f27267cb83406" providerId="LiveId" clId="{E617D026-79CF-48FE-9ADB-8F2AB4071CCD}" dt="2020-02-26T22:17:41.518" v="150" actId="12788"/>
          <ac:spMkLst>
            <pc:docMk/>
            <pc:sldMk cId="2087716266" sldId="258"/>
            <ac:spMk id="9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27.259" v="159" actId="1037"/>
          <ac:spMkLst>
            <pc:docMk/>
            <pc:sldMk cId="2087716266" sldId="258"/>
            <ac:spMk id="10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7:57.936" v="153" actId="12788"/>
          <ac:spMkLst>
            <pc:docMk/>
            <pc:sldMk cId="2087716266" sldId="258"/>
            <ac:spMk id="12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27.120" v="142"/>
          <ac:spMkLst>
            <pc:docMk/>
            <pc:sldMk cId="2087716266" sldId="258"/>
            <ac:spMk id="141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6:06.800" v="134"/>
          <ac:spMkLst>
            <pc:docMk/>
            <pc:sldMk cId="2087716266" sldId="258"/>
            <ac:spMk id="143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5:39.933" v="108"/>
          <ac:spMkLst>
            <pc:docMk/>
            <pc:sldMk cId="2087716266" sldId="258"/>
            <ac:spMk id="145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22.402" v="164" actId="12789"/>
          <ac:spMkLst>
            <pc:docMk/>
            <pc:sldMk cId="2087716266" sldId="258"/>
            <ac:spMk id="148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20:34.135" v="189" actId="14100"/>
          <ac:spMkLst>
            <pc:docMk/>
            <pc:sldMk cId="2087716266" sldId="258"/>
            <ac:spMk id="149" creationId="{00000000-0000-0000-0000-000000000000}"/>
          </ac:spMkLst>
        </pc:spChg>
        <pc:spChg chg="mod">
          <ac:chgData name="唐 崇斌 Edwin" userId="769f27267cb83406" providerId="LiveId" clId="{E617D026-79CF-48FE-9ADB-8F2AB4071CCD}" dt="2020-02-26T22:18:32.841" v="160" actId="1035"/>
          <ac:spMkLst>
            <pc:docMk/>
            <pc:sldMk cId="2087716266" sldId="258"/>
            <ac:spMk id="242" creationId="{00000000-0000-0000-0000-000000000000}"/>
          </ac:spMkLst>
        </pc:spChg>
        <pc:grpChg chg="del">
          <ac:chgData name="唐 崇斌 Edwin" userId="769f27267cb83406" providerId="LiveId" clId="{E617D026-79CF-48FE-9ADB-8F2AB4071CCD}" dt="2020-02-26T22:17:00.468" v="146" actId="165"/>
          <ac:grpSpMkLst>
            <pc:docMk/>
            <pc:sldMk cId="2087716266" sldId="258"/>
            <ac:grpSpMk id="5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3.060" v="143" actId="165"/>
          <ac:grpSpMkLst>
            <pc:docMk/>
            <pc:sldMk cId="2087716266" sldId="258"/>
            <ac:grpSpMk id="9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41.518" v="150" actId="12788"/>
          <ac:grpSpMkLst>
            <pc:docMk/>
            <pc:sldMk cId="2087716266" sldId="258"/>
            <ac:grpSpMk id="22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7:57.936" v="153" actId="12788"/>
          <ac:grpSpMkLst>
            <pc:docMk/>
            <pc:sldMk cId="2087716266" sldId="258"/>
            <ac:grpSpMk id="29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9.505" v="145" actId="165"/>
          <ac:grpSpMkLst>
            <pc:docMk/>
            <pc:sldMk cId="2087716266" sldId="258"/>
            <ac:grpSpMk id="34" creationId="{00000000-0000-0000-0000-000000000000}"/>
          </ac:grpSpMkLst>
        </pc:grpChg>
        <pc:grpChg chg="del">
          <ac:chgData name="唐 崇斌 Edwin" userId="769f27267cb83406" providerId="LiveId" clId="{E617D026-79CF-48FE-9ADB-8F2AB4071CCD}" dt="2020-02-26T22:16:46.590" v="144" actId="165"/>
          <ac:grpSpMkLst>
            <pc:docMk/>
            <pc:sldMk cId="2087716266" sldId="258"/>
            <ac:grpSpMk id="7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7:36.242" v="149" actId="12788"/>
          <ac:grpSpMkLst>
            <pc:docMk/>
            <pc:sldMk cId="2087716266" sldId="258"/>
            <ac:grpSpMk id="76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18:43.895" v="162" actId="12788"/>
          <ac:grpSpMkLst>
            <pc:docMk/>
            <pc:sldMk cId="2087716266" sldId="258"/>
            <ac:grpSpMk id="85" creationId="{00000000-0000-0000-0000-000000000000}"/>
          </ac:grpSpMkLst>
        </pc:grpChg>
        <pc:grpChg chg="mod">
          <ac:chgData name="唐 崇斌 Edwin" userId="769f27267cb83406" providerId="LiveId" clId="{E617D026-79CF-48FE-9ADB-8F2AB4071CCD}" dt="2020-02-26T22:20:34.135" v="189" actId="14100"/>
          <ac:grpSpMkLst>
            <pc:docMk/>
            <pc:sldMk cId="2087716266" sldId="258"/>
            <ac:grpSpMk id="134" creationId="{00000000-0000-0000-0000-000000000000}"/>
          </ac:grpSpMkLst>
        </pc:grpChg>
        <pc:grpChg chg="mod topLvl">
          <ac:chgData name="唐 崇斌 Edwin" userId="769f27267cb83406" providerId="LiveId" clId="{E617D026-79CF-48FE-9ADB-8F2AB4071CCD}" dt="2020-02-26T22:18:04.031" v="154" actId="12788"/>
          <ac:grpSpMkLst>
            <pc:docMk/>
            <pc:sldMk cId="2087716266" sldId="258"/>
            <ac:grpSpMk id="198" creationId="{00000000-0000-0000-0000-000000000000}"/>
          </ac:grpSpMkLst>
        </pc:grpChg>
        <pc:picChg chg="mod topLvl">
          <ac:chgData name="唐 崇斌 Edwin" userId="769f27267cb83406" providerId="LiveId" clId="{E617D026-79CF-48FE-9ADB-8F2AB4071CCD}" dt="2020-02-26T22:17:52.564" v="152" actId="12788"/>
          <ac:picMkLst>
            <pc:docMk/>
            <pc:sldMk cId="2087716266" sldId="258"/>
            <ac:picMk id="13" creationId="{00000000-0000-0000-0000-000000000000}"/>
          </ac:picMkLst>
        </pc:picChg>
        <pc:picChg chg="mod">
          <ac:chgData name="唐 崇斌 Edwin" userId="769f27267cb83406" providerId="LiveId" clId="{E617D026-79CF-48FE-9ADB-8F2AB4071CCD}" dt="2020-02-26T22:17:47.645" v="151" actId="12788"/>
          <ac:picMkLst>
            <pc:docMk/>
            <pc:sldMk cId="2087716266" sldId="258"/>
            <ac:picMk id="59" creationId="{00000000-0000-0000-0000-000000000000}"/>
          </ac:picMkLst>
        </pc:picChg>
        <pc:cxnChg chg="mod">
          <ac:chgData name="唐 崇斌 Edwin" userId="769f27267cb83406" providerId="LiveId" clId="{E617D026-79CF-48FE-9ADB-8F2AB4071CCD}" dt="2020-02-26T22:18:43.895" v="162" actId="12788"/>
          <ac:cxnSpMkLst>
            <pc:docMk/>
            <pc:sldMk cId="2087716266" sldId="258"/>
            <ac:cxnSpMk id="97" creationId="{00000000-0000-0000-0000-000000000000}"/>
          </ac:cxnSpMkLst>
        </pc:cxnChg>
      </pc:sldChg>
    </pc:docChg>
  </pc:docChgLst>
  <pc:docChgLst>
    <pc:chgData name="唐 崇斌 Edwin" userId="769f27267cb83406" providerId="LiveId" clId="{5950B5EE-091A-4B6E-A0E4-F7E0BA907422}"/>
    <pc:docChg chg="undo custSel addSld modSld">
      <pc:chgData name="唐 崇斌 Edwin" userId="769f27267cb83406" providerId="LiveId" clId="{5950B5EE-091A-4B6E-A0E4-F7E0BA907422}" dt="2020-03-23T15:44:34.910" v="1379"/>
      <pc:docMkLst>
        <pc:docMk/>
      </pc:docMkLst>
      <pc:sldChg chg="modSp">
        <pc:chgData name="唐 崇斌 Edwin" userId="769f27267cb83406" providerId="LiveId" clId="{5950B5EE-091A-4B6E-A0E4-F7E0BA907422}" dt="2020-03-22T12:05:31.572" v="13" actId="1037"/>
        <pc:sldMkLst>
          <pc:docMk/>
          <pc:sldMk cId="3037902655" sldId="260"/>
        </pc:sldMkLst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142" creationId="{E25BAEBA-8F45-435A-8A3B-A30C6BD1F3BD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39" creationId="{4E37F4D6-9BB4-4403-87A1-0C16A9CFBBEE}"/>
          </ac:spMkLst>
        </pc:spChg>
        <pc:spChg chg="mod">
          <ac:chgData name="唐 崇斌 Edwin" userId="769f27267cb83406" providerId="LiveId" clId="{5950B5EE-091A-4B6E-A0E4-F7E0BA907422}" dt="2020-03-22T12:05:31.572" v="13" actId="1037"/>
          <ac:spMkLst>
            <pc:docMk/>
            <pc:sldMk cId="3037902655" sldId="260"/>
            <ac:spMk id="263" creationId="{9551EA7C-FBF4-4C68-8154-6FCCD380781B}"/>
          </ac:spMkLst>
        </pc:s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31" creationId="{C7FDC3FD-7734-4E55-9520-79D89EF89009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42" creationId="{E410AC92-0266-425F-AA8C-C0DC5DEF4637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56" creationId="{4F1B97B5-3C15-40A8-95C1-5FBA6BD58F3F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2" creationId="{6F3CCEA5-30ED-40BF-97F4-436C24FFAEBA}"/>
          </ac:grpSpMkLst>
        </pc:grpChg>
        <pc:grpChg chg="mod">
          <ac:chgData name="唐 崇斌 Edwin" userId="769f27267cb83406" providerId="LiveId" clId="{5950B5EE-091A-4B6E-A0E4-F7E0BA907422}" dt="2020-03-22T12:05:31.572" v="13" actId="1037"/>
          <ac:grpSpMkLst>
            <pc:docMk/>
            <pc:sldMk cId="3037902655" sldId="260"/>
            <ac:grpSpMk id="276" creationId="{71CDEE4F-77A8-48A3-B813-12F904CF7203}"/>
          </ac:grpSpMkLst>
        </pc:grpChg>
        <pc:picChg chg="mod">
          <ac:chgData name="唐 崇斌 Edwin" userId="769f27267cb83406" providerId="LiveId" clId="{5950B5EE-091A-4B6E-A0E4-F7E0BA907422}" dt="2020-03-22T12:05:31.572" v="13" actId="1037"/>
          <ac:picMkLst>
            <pc:docMk/>
            <pc:sldMk cId="3037902655" sldId="260"/>
            <ac:picMk id="237" creationId="{CCC36057-6DAE-4E75-AA9E-D5EAB8B462E1}"/>
          </ac:picMkLst>
        </pc:pic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65" creationId="{3FD3BE06-9F73-4E00-8FBF-13F65A946C11}"/>
          </ac:cxnSpMkLst>
        </pc:cxnChg>
        <pc:cxnChg chg="mod">
          <ac:chgData name="唐 崇斌 Edwin" userId="769f27267cb83406" providerId="LiveId" clId="{5950B5EE-091A-4B6E-A0E4-F7E0BA907422}" dt="2020-03-22T12:05:31.572" v="13" actId="1037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Sp delSp modSp">
        <pc:chgData name="唐 崇斌 Edwin" userId="769f27267cb83406" providerId="LiveId" clId="{5950B5EE-091A-4B6E-A0E4-F7E0BA907422}" dt="2020-03-23T14:10:17.229" v="38" actId="693"/>
        <pc:sldMkLst>
          <pc:docMk/>
          <pc:sldMk cId="1166616651" sldId="261"/>
        </pc:sldMkLst>
        <pc:spChg chg="add mod">
          <ac:chgData name="唐 崇斌 Edwin" userId="769f27267cb83406" providerId="LiveId" clId="{5950B5EE-091A-4B6E-A0E4-F7E0BA907422}" dt="2020-03-23T14:08:27.165" v="37" actId="1076"/>
          <ac:spMkLst>
            <pc:docMk/>
            <pc:sldMk cId="1166616651" sldId="261"/>
            <ac:spMk id="66" creationId="{3A39C45B-D865-4680-A88C-B8B7B6623B26}"/>
          </ac:spMkLst>
        </pc:spChg>
        <pc:spChg chg="mod">
          <ac:chgData name="唐 崇斌 Edwin" userId="769f27267cb83406" providerId="LiveId" clId="{5950B5EE-091A-4B6E-A0E4-F7E0BA907422}" dt="2020-03-23T14:10:17.229" v="38" actId="693"/>
          <ac:spMkLst>
            <pc:docMk/>
            <pc:sldMk cId="1166616651" sldId="261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07:45.225" v="20" actId="478"/>
          <ac:spMkLst>
            <pc:docMk/>
            <pc:sldMk cId="1166616651" sldId="261"/>
            <ac:spMk id="144" creationId="{2D935B3F-65AF-4663-8A62-F22F6F3D1045}"/>
          </ac:spMkLst>
        </pc:spChg>
        <pc:spChg chg="mod">
          <ac:chgData name="唐 崇斌 Edwin" userId="769f27267cb83406" providerId="LiveId" clId="{5950B5EE-091A-4B6E-A0E4-F7E0BA907422}" dt="2020-03-23T14:07:31.287" v="17" actId="1076"/>
          <ac:spMkLst>
            <pc:docMk/>
            <pc:sldMk cId="1166616651" sldId="261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08:18.531" v="36" actId="20577"/>
          <ac:spMkLst>
            <pc:docMk/>
            <pc:sldMk cId="1166616651" sldId="261"/>
            <ac:spMk id="218" creationId="{673A29C4-10CC-481F-AEC6-1CDE88CCDDAE}"/>
          </ac:spMkLst>
        </pc:spChg>
        <pc:grpChg chg="add mod">
          <ac:chgData name="唐 崇斌 Edwin" userId="769f27267cb83406" providerId="LiveId" clId="{5950B5EE-091A-4B6E-A0E4-F7E0BA907422}" dt="2020-03-23T14:07:27.116" v="16" actId="1076"/>
          <ac:grpSpMkLst>
            <pc:docMk/>
            <pc:sldMk cId="1166616651" sldId="261"/>
            <ac:grpSpMk id="2" creationId="{3BDA039D-BCBE-49DA-9EE4-78F79CD5943C}"/>
          </ac:grpSpMkLst>
        </pc:grpChg>
        <pc:grpChg chg="mod ord">
          <ac:chgData name="唐 崇斌 Edwin" userId="769f27267cb83406" providerId="LiveId" clId="{5950B5EE-091A-4B6E-A0E4-F7E0BA907422}" dt="2020-03-23T14:08:04.259" v="28" actId="166"/>
          <ac:grpSpMkLst>
            <pc:docMk/>
            <pc:sldMk cId="1166616651" sldId="261"/>
            <ac:grpSpMk id="16" creationId="{63A7B5DD-25BA-4A60-B5F3-E33A13A8BB76}"/>
          </ac:grpSpMkLst>
        </pc:grpChg>
        <pc:grpChg chg="mod">
          <ac:chgData name="唐 崇斌 Edwin" userId="769f27267cb83406" providerId="LiveId" clId="{5950B5EE-091A-4B6E-A0E4-F7E0BA907422}" dt="2020-03-23T14:07:19.118" v="14" actId="164"/>
          <ac:grpSpMkLst>
            <pc:docMk/>
            <pc:sldMk cId="1166616651" sldId="261"/>
            <ac:grpSpMk id="231" creationId="{C7FDC3FD-7734-4E55-9520-79D89EF89009}"/>
          </ac:grpSpMkLst>
        </pc:grpChg>
        <pc:cxnChg chg="add del mod">
          <ac:chgData name="唐 崇斌 Edwin" userId="769f27267cb83406" providerId="LiveId" clId="{5950B5EE-091A-4B6E-A0E4-F7E0BA907422}" dt="2020-03-23T14:08:02.340" v="27" actId="14100"/>
          <ac:cxnSpMkLst>
            <pc:docMk/>
            <pc:sldMk cId="1166616651" sldId="261"/>
            <ac:cxnSpMk id="20" creationId="{58D6F731-7271-486D-BE38-1BE49FAE8F9F}"/>
          </ac:cxnSpMkLst>
        </pc:cxnChg>
        <pc:cxnChg chg="del mod">
          <ac:chgData name="唐 崇斌 Edwin" userId="769f27267cb83406" providerId="LiveId" clId="{5950B5EE-091A-4B6E-A0E4-F7E0BA907422}" dt="2020-03-23T14:07:58.539" v="26" actId="478"/>
          <ac:cxnSpMkLst>
            <pc:docMk/>
            <pc:sldMk cId="1166616651" sldId="261"/>
            <ac:cxnSpMk id="145" creationId="{2A1E6060-9416-473E-97A8-86A53ADD2BD3}"/>
          </ac:cxnSpMkLst>
        </pc:cxnChg>
        <pc:cxnChg chg="mod">
          <ac:chgData name="唐 崇斌 Edwin" userId="769f27267cb83406" providerId="LiveId" clId="{5950B5EE-091A-4B6E-A0E4-F7E0BA907422}" dt="2020-03-23T14:07:19.118" v="14" actId="164"/>
          <ac:cxnSpMkLst>
            <pc:docMk/>
            <pc:sldMk cId="1166616651" sldId="261"/>
            <ac:cxnSpMk id="232" creationId="{0CBFD6A4-7719-4C83-BB40-C8ECB7900A08}"/>
          </ac:cxnSpMkLst>
        </pc:cxnChg>
      </pc:sldChg>
      <pc:sldChg chg="addSp delSp modSp add">
        <pc:chgData name="唐 崇斌 Edwin" userId="769f27267cb83406" providerId="LiveId" clId="{5950B5EE-091A-4B6E-A0E4-F7E0BA907422}" dt="2020-03-23T15:44:34.910" v="1379"/>
        <pc:sldMkLst>
          <pc:docMk/>
          <pc:sldMk cId="2642943566" sldId="262"/>
        </pc:sldMkLst>
        <pc:spChg chg="mod">
          <ac:chgData name="唐 崇斌 Edwin" userId="769f27267cb83406" providerId="LiveId" clId="{5950B5EE-091A-4B6E-A0E4-F7E0BA907422}" dt="2020-03-23T14:15:57.167" v="138" actId="164"/>
          <ac:spMkLst>
            <pc:docMk/>
            <pc:sldMk cId="2642943566" sldId="262"/>
            <ac:spMk id="66" creationId="{3A39C45B-D865-4680-A88C-B8B7B6623B26}"/>
          </ac:spMkLst>
        </pc:spChg>
        <pc:spChg chg="del mod">
          <ac:chgData name="唐 崇斌 Edwin" userId="769f27267cb83406" providerId="LiveId" clId="{5950B5EE-091A-4B6E-A0E4-F7E0BA907422}" dt="2020-03-23T15:05:03.654" v="1028" actId="478"/>
          <ac:spMkLst>
            <pc:docMk/>
            <pc:sldMk cId="2642943566" sldId="262"/>
            <ac:spMk id="67" creationId="{A125C8C6-AB2D-4863-81D4-35A5309F3B5D}"/>
          </ac:spMkLst>
        </pc:spChg>
        <pc:spChg chg="add mod">
          <ac:chgData name="唐 崇斌 Edwin" userId="769f27267cb83406" providerId="LiveId" clId="{5950B5EE-091A-4B6E-A0E4-F7E0BA907422}" dt="2020-03-23T14:21:11.237" v="216" actId="164"/>
          <ac:spMkLst>
            <pc:docMk/>
            <pc:sldMk cId="2642943566" sldId="262"/>
            <ac:spMk id="73" creationId="{EEE8FC07-3146-4A66-AC9D-3E8A7036BEDE}"/>
          </ac:spMkLst>
        </pc:spChg>
        <pc:spChg chg="mod">
          <ac:chgData name="唐 崇斌 Edwin" userId="769f27267cb83406" providerId="LiveId" clId="{5950B5EE-091A-4B6E-A0E4-F7E0BA907422}" dt="2020-03-23T15:11:17.098" v="1169" actId="1038"/>
          <ac:spMkLst>
            <pc:docMk/>
            <pc:sldMk cId="2642943566" sldId="262"/>
            <ac:spMk id="91" creationId="{18942709-C62A-4C09-96C2-3D84008BB1DB}"/>
          </ac:spMkLst>
        </pc:spChg>
        <pc:spChg chg="add mod ord topLvl">
          <ac:chgData name="唐 崇斌 Edwin" userId="769f27267cb83406" providerId="LiveId" clId="{5950B5EE-091A-4B6E-A0E4-F7E0BA907422}" dt="2020-03-23T15:09:25.764" v="1101" actId="164"/>
          <ac:spMkLst>
            <pc:docMk/>
            <pc:sldMk cId="2642943566" sldId="262"/>
            <ac:spMk id="96" creationId="{9DABE4BD-B368-472F-871B-6C3DEE6FBC65}"/>
          </ac:spMkLst>
        </pc:spChg>
        <pc:spChg chg="del mod">
          <ac:chgData name="唐 崇斌 Edwin" userId="769f27267cb83406" providerId="LiveId" clId="{5950B5EE-091A-4B6E-A0E4-F7E0BA907422}" dt="2020-03-23T14:51:12.617" v="536" actId="478"/>
          <ac:spMkLst>
            <pc:docMk/>
            <pc:sldMk cId="2642943566" sldId="262"/>
            <ac:spMk id="97" creationId="{DB33936C-85B3-485A-9A4C-AF6065BD5FB4}"/>
          </ac:spMkLst>
        </pc:spChg>
        <pc:spChg chg="del">
          <ac:chgData name="唐 崇斌 Edwin" userId="769f27267cb83406" providerId="LiveId" clId="{5950B5EE-091A-4B6E-A0E4-F7E0BA907422}" dt="2020-03-23T14:14:27.123" v="40" actId="478"/>
          <ac:spMkLst>
            <pc:docMk/>
            <pc:sldMk cId="2642943566" sldId="262"/>
            <ac:spMk id="99" creationId="{00C37BC6-AF06-44E7-9F9C-F65BC3232D2A}"/>
          </ac:spMkLst>
        </pc:spChg>
        <pc:spChg chg="mod">
          <ac:chgData name="唐 崇斌 Edwin" userId="769f27267cb83406" providerId="LiveId" clId="{5950B5EE-091A-4B6E-A0E4-F7E0BA907422}" dt="2020-03-23T15:01:29.732" v="910" actId="1037"/>
          <ac:spMkLst>
            <pc:docMk/>
            <pc:sldMk cId="2642943566" sldId="262"/>
            <ac:spMk id="108" creationId="{8D2451B4-5A7E-4456-9AEB-2140050CD8E3}"/>
          </ac:spMkLst>
        </pc:spChg>
        <pc:spChg chg="del">
          <ac:chgData name="唐 崇斌 Edwin" userId="769f27267cb83406" providerId="LiveId" clId="{5950B5EE-091A-4B6E-A0E4-F7E0BA907422}" dt="2020-03-23T14:14:28.915" v="41" actId="478"/>
          <ac:spMkLst>
            <pc:docMk/>
            <pc:sldMk cId="2642943566" sldId="262"/>
            <ac:spMk id="112" creationId="{BDB867D4-8A12-4602-8B32-7B5488302359}"/>
          </ac:spMkLst>
        </pc:spChg>
        <pc:spChg chg="add del mod ord">
          <ac:chgData name="唐 崇斌 Edwin" userId="769f27267cb83406" providerId="LiveId" clId="{5950B5EE-091A-4B6E-A0E4-F7E0BA907422}" dt="2020-03-23T15:14:20.435" v="1238" actId="1035"/>
          <ac:spMkLst>
            <pc:docMk/>
            <pc:sldMk cId="2642943566" sldId="262"/>
            <ac:spMk id="124" creationId="{6D291F6E-5D95-40E1-8C1C-776433FCF543}"/>
          </ac:spMkLst>
        </pc:spChg>
        <pc:spChg chg="mod">
          <ac:chgData name="唐 崇斌 Edwin" userId="769f27267cb83406" providerId="LiveId" clId="{5950B5EE-091A-4B6E-A0E4-F7E0BA907422}" dt="2020-03-23T15:01:47.057" v="954" actId="1038"/>
          <ac:spMkLst>
            <pc:docMk/>
            <pc:sldMk cId="2642943566" sldId="262"/>
            <ac:spMk id="142" creationId="{E25BAEBA-8F45-435A-8A3B-A30C6BD1F3BD}"/>
          </ac:spMkLst>
        </pc:spChg>
        <pc:spChg chg="del mod">
          <ac:chgData name="唐 崇斌 Edwin" userId="769f27267cb83406" providerId="LiveId" clId="{5950B5EE-091A-4B6E-A0E4-F7E0BA907422}" dt="2020-03-23T14:51:51.008" v="546" actId="478"/>
          <ac:spMkLst>
            <pc:docMk/>
            <pc:sldMk cId="2642943566" sldId="262"/>
            <ac:spMk id="143" creationId="{7A03E50A-7DDE-4E4C-AF18-075ECF418E9C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49" creationId="{51CA8F7A-863D-4AF6-AB75-6E4580405261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0" creationId="{5A6C66F8-B458-4B3B-97D6-76E37B5CD2D2}"/>
          </ac:spMkLst>
        </pc:spChg>
        <pc:spChg chg="add mod">
          <ac:chgData name="唐 崇斌 Edwin" userId="769f27267cb83406" providerId="LiveId" clId="{5950B5EE-091A-4B6E-A0E4-F7E0BA907422}" dt="2020-03-23T15:07:48.699" v="1078" actId="14100"/>
          <ac:spMkLst>
            <pc:docMk/>
            <pc:sldMk cId="2642943566" sldId="262"/>
            <ac:spMk id="151" creationId="{9A62F073-21E6-430D-92EF-C4052C98B40C}"/>
          </ac:spMkLst>
        </pc:spChg>
        <pc:spChg chg="mod ord">
          <ac:chgData name="唐 崇斌 Edwin" userId="769f27267cb83406" providerId="LiveId" clId="{5950B5EE-091A-4B6E-A0E4-F7E0BA907422}" dt="2020-03-23T15:13:50.353" v="1233" actId="167"/>
          <ac:spMkLst>
            <pc:docMk/>
            <pc:sldMk cId="2642943566" sldId="262"/>
            <ac:spMk id="157" creationId="{0A6A9A43-802D-489B-B71C-67B5786BC8BA}"/>
          </ac:spMkLst>
        </pc:spChg>
        <pc:spChg chg="add mod">
          <ac:chgData name="唐 崇斌 Edwin" userId="769f27267cb83406" providerId="LiveId" clId="{5950B5EE-091A-4B6E-A0E4-F7E0BA907422}" dt="2020-03-23T15:44:34.910" v="1379"/>
          <ac:spMkLst>
            <pc:docMk/>
            <pc:sldMk cId="2642943566" sldId="262"/>
            <ac:spMk id="163" creationId="{4461C2AE-F242-4C39-8BC1-7F1C00E0E85B}"/>
          </ac:spMkLst>
        </pc:spChg>
        <pc:spChg chg="add mod">
          <ac:chgData name="唐 崇斌 Edwin" userId="769f27267cb83406" providerId="LiveId" clId="{5950B5EE-091A-4B6E-A0E4-F7E0BA907422}" dt="2020-03-23T15:28:27.083" v="1375" actId="1037"/>
          <ac:spMkLst>
            <pc:docMk/>
            <pc:sldMk cId="2642943566" sldId="262"/>
            <ac:spMk id="172" creationId="{76E939BA-F017-4EB8-85F8-39BD6AF503D3}"/>
          </ac:spMkLst>
        </pc:spChg>
        <pc:spChg chg="del mod topLvl">
          <ac:chgData name="唐 崇斌 Edwin" userId="769f27267cb83406" providerId="LiveId" clId="{5950B5EE-091A-4B6E-A0E4-F7E0BA907422}" dt="2020-03-23T15:12:10.454" v="1217" actId="478"/>
          <ac:spMkLst>
            <pc:docMk/>
            <pc:sldMk cId="2642943566" sldId="262"/>
            <ac:spMk id="197" creationId="{7C6D78C3-F5B1-4DE5-94A9-1FBFAA8C7726}"/>
          </ac:spMkLst>
        </pc:spChg>
        <pc:spChg chg="del mod">
          <ac:chgData name="唐 崇斌 Edwin" userId="769f27267cb83406" providerId="LiveId" clId="{5950B5EE-091A-4B6E-A0E4-F7E0BA907422}" dt="2020-03-23T15:00:50.467" v="893" actId="478"/>
          <ac:spMkLst>
            <pc:docMk/>
            <pc:sldMk cId="2642943566" sldId="262"/>
            <ac:spMk id="198" creationId="{4AB548EE-86D9-41C2-89D1-899B548E3A95}"/>
          </ac:spMkLst>
        </pc:spChg>
        <pc:spChg chg="mod">
          <ac:chgData name="唐 崇斌 Edwin" userId="769f27267cb83406" providerId="LiveId" clId="{5950B5EE-091A-4B6E-A0E4-F7E0BA907422}" dt="2020-03-23T14:46:22.091" v="485"/>
          <ac:spMkLst>
            <pc:docMk/>
            <pc:sldMk cId="2642943566" sldId="262"/>
            <ac:spMk id="217" creationId="{4EBB2C86-4E17-4BCF-AE40-A6CCB5F1A080}"/>
          </ac:spMkLst>
        </pc:spChg>
        <pc:spChg chg="mod topLvl">
          <ac:chgData name="唐 崇斌 Edwin" userId="769f27267cb83406" providerId="LiveId" clId="{5950B5EE-091A-4B6E-A0E4-F7E0BA907422}" dt="2020-03-23T15:10:36.511" v="1142"/>
          <ac:spMkLst>
            <pc:docMk/>
            <pc:sldMk cId="2642943566" sldId="262"/>
            <ac:spMk id="218" creationId="{673A29C4-10CC-481F-AEC6-1CDE88CCDDAE}"/>
          </ac:spMkLst>
        </pc:spChg>
        <pc:spChg chg="mod ord">
          <ac:chgData name="唐 崇斌 Edwin" userId="769f27267cb83406" providerId="LiveId" clId="{5950B5EE-091A-4B6E-A0E4-F7E0BA907422}" dt="2020-03-23T15:09:48.621" v="1103" actId="164"/>
          <ac:spMkLst>
            <pc:docMk/>
            <pc:sldMk cId="2642943566" sldId="262"/>
            <ac:spMk id="225" creationId="{3B78E93F-B6B6-4856-B831-265439C290ED}"/>
          </ac:spMkLst>
        </pc:spChg>
        <pc:spChg chg="mod ord">
          <ac:chgData name="唐 崇斌 Edwin" userId="769f27267cb83406" providerId="LiveId" clId="{5950B5EE-091A-4B6E-A0E4-F7E0BA907422}" dt="2020-03-23T14:52:38.622" v="567" actId="164"/>
          <ac:spMkLst>
            <pc:docMk/>
            <pc:sldMk cId="2642943566" sldId="262"/>
            <ac:spMk id="226" creationId="{86BD3BCA-9C82-422B-933D-13E65E2B4E33}"/>
          </ac:spMkLst>
        </pc:spChg>
        <pc:spChg chg="mod">
          <ac:chgData name="唐 崇斌 Edwin" userId="769f27267cb83406" providerId="LiveId" clId="{5950B5EE-091A-4B6E-A0E4-F7E0BA907422}" dt="2020-03-23T15:16:55.811" v="1256" actId="20577"/>
          <ac:spMkLst>
            <pc:docMk/>
            <pc:sldMk cId="2642943566" sldId="262"/>
            <ac:spMk id="230" creationId="{38EAECC0-CCB3-4750-9EC2-260B1A1693AD}"/>
          </ac:spMkLst>
        </pc:spChg>
        <pc:grpChg chg="mod">
          <ac:chgData name="唐 崇斌 Edwin" userId="769f27267cb83406" providerId="LiveId" clId="{5950B5EE-091A-4B6E-A0E4-F7E0BA907422}" dt="2020-03-23T15:01:57.602" v="986" actId="1037"/>
          <ac:grpSpMkLst>
            <pc:docMk/>
            <pc:sldMk cId="2642943566" sldId="262"/>
            <ac:grpSpMk id="2" creationId="{3BDA039D-BCBE-49DA-9EE4-78F79CD5943C}"/>
          </ac:grpSpMkLst>
        </pc:grpChg>
        <pc:grpChg chg="add mod">
          <ac:chgData name="唐 崇斌 Edwin" userId="769f27267cb83406" providerId="LiveId" clId="{5950B5EE-091A-4B6E-A0E4-F7E0BA907422}" dt="2020-03-23T15:11:21.700" v="1187" actId="1038"/>
          <ac:grpSpMkLst>
            <pc:docMk/>
            <pc:sldMk cId="2642943566" sldId="262"/>
            <ac:grpSpMk id="6" creationId="{A21C08FA-B1FC-49F0-99F8-519E38F72ACA}"/>
          </ac:grpSpMkLst>
        </pc:grpChg>
        <pc:grpChg chg="add del mod">
          <ac:chgData name="唐 崇斌 Edwin" userId="769f27267cb83406" providerId="LiveId" clId="{5950B5EE-091A-4B6E-A0E4-F7E0BA907422}" dt="2020-03-23T15:12:10.454" v="1217" actId="478"/>
          <ac:grpSpMkLst>
            <pc:docMk/>
            <pc:sldMk cId="2642943566" sldId="262"/>
            <ac:grpSpMk id="8" creationId="{F8617ABC-8075-4E36-9A69-69D9E4DFBD8E}"/>
          </ac:grpSpMkLst>
        </pc:grpChg>
        <pc:grpChg chg="add mod">
          <ac:chgData name="唐 崇斌 Edwin" userId="769f27267cb83406" providerId="LiveId" clId="{5950B5EE-091A-4B6E-A0E4-F7E0BA907422}" dt="2020-03-23T15:11:17.098" v="1169" actId="1038"/>
          <ac:grpSpMkLst>
            <pc:docMk/>
            <pc:sldMk cId="2642943566" sldId="262"/>
            <ac:grpSpMk id="12" creationId="{163BD930-A9BD-45E3-BB03-D1E8BF2D6978}"/>
          </ac:grpSpMkLst>
        </pc:grpChg>
        <pc:grpChg chg="add del mod ord">
          <ac:chgData name="唐 崇斌 Edwin" userId="769f27267cb83406" providerId="LiveId" clId="{5950B5EE-091A-4B6E-A0E4-F7E0BA907422}" dt="2020-03-23T15:00:18.697" v="885" actId="165"/>
          <ac:grpSpMkLst>
            <pc:docMk/>
            <pc:sldMk cId="2642943566" sldId="262"/>
            <ac:grpSpMk id="14" creationId="{75B9521E-7201-4F5C-8497-4948EB748C11}"/>
          </ac:grpSpMkLst>
        </pc:grpChg>
        <pc:grpChg chg="mod">
          <ac:chgData name="唐 崇斌 Edwin" userId="769f27267cb83406" providerId="LiveId" clId="{5950B5EE-091A-4B6E-A0E4-F7E0BA907422}" dt="2020-03-23T14:26:04.466" v="250" actId="1037"/>
          <ac:grpSpMkLst>
            <pc:docMk/>
            <pc:sldMk cId="2642943566" sldId="262"/>
            <ac:grpSpMk id="15" creationId="{D42C5858-FBC7-4C68-AE36-64AD40260C03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6" creationId="{63A7B5DD-25BA-4A60-B5F3-E33A13A8BB76}"/>
          </ac:grpSpMkLst>
        </pc:grpChg>
        <pc:grpChg chg="del mod topLvl">
          <ac:chgData name="唐 崇斌 Edwin" userId="769f27267cb83406" providerId="LiveId" clId="{5950B5EE-091A-4B6E-A0E4-F7E0BA907422}" dt="2020-03-23T15:00:21.887" v="886" actId="165"/>
          <ac:grpSpMkLst>
            <pc:docMk/>
            <pc:sldMk cId="2642943566" sldId="262"/>
            <ac:grpSpMk id="17" creationId="{1E4B38DC-79AD-4C70-B336-1D0F3B090AC8}"/>
          </ac:grpSpMkLst>
        </pc:grpChg>
        <pc:grpChg chg="add mod">
          <ac:chgData name="唐 崇斌 Edwin" userId="769f27267cb83406" providerId="LiveId" clId="{5950B5EE-091A-4B6E-A0E4-F7E0BA907422}" dt="2020-03-23T14:52:48.127" v="597" actId="1037"/>
          <ac:grpSpMkLst>
            <pc:docMk/>
            <pc:sldMk cId="2642943566" sldId="262"/>
            <ac:grpSpMk id="78" creationId="{B1FE4D9A-3AA4-4AB4-922F-041B59611266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8" creationId="{87DF2276-B2A4-4E41-8E70-E8FC62F514FD}"/>
          </ac:grpSpMkLst>
        </pc:grpChg>
        <pc:grpChg chg="add mod">
          <ac:chgData name="唐 崇斌 Edwin" userId="769f27267cb83406" providerId="LiveId" clId="{5950B5EE-091A-4B6E-A0E4-F7E0BA907422}" dt="2020-03-23T15:00:39.849" v="890" actId="164"/>
          <ac:grpSpMkLst>
            <pc:docMk/>
            <pc:sldMk cId="2642943566" sldId="262"/>
            <ac:grpSpMk id="89" creationId="{BA93D5E3-E8AB-4814-ACE7-908684D79DF6}"/>
          </ac:grpSpMkLst>
        </pc:grpChg>
        <pc:grpChg chg="add mod topLvl">
          <ac:chgData name="唐 崇斌 Edwin" userId="769f27267cb83406" providerId="LiveId" clId="{5950B5EE-091A-4B6E-A0E4-F7E0BA907422}" dt="2020-03-23T15:09:23.983" v="1100" actId="12789"/>
          <ac:grpSpMkLst>
            <pc:docMk/>
            <pc:sldMk cId="2642943566" sldId="262"/>
            <ac:grpSpMk id="92" creationId="{C0719900-FE68-4537-898A-C3787FE4A692}"/>
          </ac:grpSpMkLst>
        </pc:grpChg>
        <pc:grpChg chg="add mod topLvl">
          <ac:chgData name="唐 崇斌 Edwin" userId="769f27267cb83406" providerId="LiveId" clId="{5950B5EE-091A-4B6E-A0E4-F7E0BA907422}" dt="2020-03-23T15:09:23.983" v="1100" actId="12789"/>
          <ac:grpSpMkLst>
            <pc:docMk/>
            <pc:sldMk cId="2642943566" sldId="262"/>
            <ac:grpSpMk id="93" creationId="{BADA2121-3245-47A8-B63B-DEB0E8A90CFF}"/>
          </ac:grpSpMkLst>
        </pc:grpChg>
        <pc:grpChg chg="add mod topLvl">
          <ac:chgData name="唐 崇斌 Edwin" userId="769f27267cb83406" providerId="LiveId" clId="{5950B5EE-091A-4B6E-A0E4-F7E0BA907422}" dt="2020-03-23T15:09:23.983" v="1100" actId="12789"/>
          <ac:grpSpMkLst>
            <pc:docMk/>
            <pc:sldMk cId="2642943566" sldId="262"/>
            <ac:grpSpMk id="94" creationId="{3594608E-D82A-4678-BA91-E4B775F28A8A}"/>
          </ac:grpSpMkLst>
        </pc:grpChg>
        <pc:grpChg chg="add del mod topLvl">
          <ac:chgData name="唐 崇斌 Edwin" userId="769f27267cb83406" providerId="LiveId" clId="{5950B5EE-091A-4B6E-A0E4-F7E0BA907422}" dt="2020-03-23T15:08:33.010" v="1086" actId="165"/>
          <ac:grpSpMkLst>
            <pc:docMk/>
            <pc:sldMk cId="2642943566" sldId="262"/>
            <ac:grpSpMk id="95" creationId="{A637F0EE-79F5-4971-8D51-E189B4546CB8}"/>
          </ac:grpSpMkLst>
        </pc:grpChg>
        <pc:grpChg chg="add del mod">
          <ac:chgData name="唐 崇斌 Edwin" userId="769f27267cb83406" providerId="LiveId" clId="{5950B5EE-091A-4B6E-A0E4-F7E0BA907422}" dt="2020-03-23T15:08:14.496" v="1082" actId="165"/>
          <ac:grpSpMkLst>
            <pc:docMk/>
            <pc:sldMk cId="2642943566" sldId="262"/>
            <ac:grpSpMk id="100" creationId="{9F9076ED-338D-4F32-8C34-5B763DACEC28}"/>
          </ac:grpSpMkLst>
        </pc:grpChg>
        <pc:grpChg chg="add mod">
          <ac:chgData name="唐 崇斌 Edwin" userId="769f27267cb83406" providerId="LiveId" clId="{5950B5EE-091A-4B6E-A0E4-F7E0BA907422}" dt="2020-03-23T15:09:23.983" v="1100" actId="12789"/>
          <ac:grpSpMkLst>
            <pc:docMk/>
            <pc:sldMk cId="2642943566" sldId="262"/>
            <ac:grpSpMk id="101" creationId="{D40947AC-023D-4639-BB4E-2CB7833562D9}"/>
          </ac:grpSpMkLst>
        </pc:grpChg>
        <pc:grpChg chg="add mod">
          <ac:chgData name="唐 崇斌 Edwin" userId="769f27267cb83406" providerId="LiveId" clId="{5950B5EE-091A-4B6E-A0E4-F7E0BA907422}" dt="2020-03-23T15:09:25.764" v="1101" actId="164"/>
          <ac:grpSpMkLst>
            <pc:docMk/>
            <pc:sldMk cId="2642943566" sldId="262"/>
            <ac:grpSpMk id="102" creationId="{B8EBB42A-8DF7-4C22-9814-797125FFBF06}"/>
          </ac:grpSpMkLst>
        </pc:grpChg>
        <pc:grpChg chg="add mod">
          <ac:chgData name="唐 崇斌 Edwin" userId="769f27267cb83406" providerId="LiveId" clId="{5950B5EE-091A-4B6E-A0E4-F7E0BA907422}" dt="2020-03-23T15:28:21.285" v="1373" actId="1038"/>
          <ac:grpSpMkLst>
            <pc:docMk/>
            <pc:sldMk cId="2642943566" sldId="262"/>
            <ac:grpSpMk id="104" creationId="{61EC9F24-86DF-4446-806C-C8F0498C4608}"/>
          </ac:grpSpMkLst>
        </pc:grpChg>
        <pc:grpChg chg="add mod">
          <ac:chgData name="唐 崇斌 Edwin" userId="769f27267cb83406" providerId="LiveId" clId="{5950B5EE-091A-4B6E-A0E4-F7E0BA907422}" dt="2020-03-23T15:09:50.987" v="1118" actId="1038"/>
          <ac:grpSpMkLst>
            <pc:docMk/>
            <pc:sldMk cId="2642943566" sldId="262"/>
            <ac:grpSpMk id="105" creationId="{DBE1B31D-1A01-4B7E-976F-943BE4426A96}"/>
          </ac:grpSpMkLst>
        </pc:grpChg>
        <pc:grpChg chg="mod">
          <ac:chgData name="唐 崇斌 Edwin" userId="769f27267cb83406" providerId="LiveId" clId="{5950B5EE-091A-4B6E-A0E4-F7E0BA907422}" dt="2020-03-23T14:54:13.280" v="674" actId="12788"/>
          <ac:grpSpMkLst>
            <pc:docMk/>
            <pc:sldMk cId="2642943566" sldId="262"/>
            <ac:grpSpMk id="119" creationId="{89B27CA3-E9C8-4EC2-A5BA-8DCE6D9AAA75}"/>
          </ac:grpSpMkLst>
        </pc:grpChg>
        <pc:grpChg chg="mod topLvl">
          <ac:chgData name="唐 崇斌 Edwin" userId="769f27267cb83406" providerId="LiveId" clId="{5950B5EE-091A-4B6E-A0E4-F7E0BA907422}" dt="2020-03-23T15:13:21.083" v="1223" actId="688"/>
          <ac:grpSpMkLst>
            <pc:docMk/>
            <pc:sldMk cId="2642943566" sldId="262"/>
            <ac:grpSpMk id="158" creationId="{39366B66-811F-4DE5-AE0B-DA1D48DA279E}"/>
          </ac:grpSpMkLst>
        </pc:grpChg>
        <pc:picChg chg="add mod">
          <ac:chgData name="唐 崇斌 Edwin" userId="769f27267cb83406" providerId="LiveId" clId="{5950B5EE-091A-4B6E-A0E4-F7E0BA907422}" dt="2020-03-23T14:21:11.237" v="216" actId="164"/>
          <ac:picMkLst>
            <pc:docMk/>
            <pc:sldMk cId="2642943566" sldId="262"/>
            <ac:picMk id="10" creationId="{B961742F-5509-4E75-95D1-1F5830608E49}"/>
          </ac:picMkLst>
        </pc:picChg>
        <pc:picChg chg="mod">
          <ac:chgData name="唐 崇斌 Edwin" userId="769f27267cb83406" providerId="LiveId" clId="{5950B5EE-091A-4B6E-A0E4-F7E0BA907422}" dt="2020-03-23T15:09:48.621" v="1103" actId="164"/>
          <ac:picMkLst>
            <pc:docMk/>
            <pc:sldMk cId="2642943566" sldId="262"/>
            <ac:picMk id="11" creationId="{CA826542-93FA-41D7-89FA-26A30E787FE4}"/>
          </ac:picMkLst>
        </pc:picChg>
        <pc:picChg chg="mod">
          <ac:chgData name="唐 崇斌 Edwin" userId="769f27267cb83406" providerId="LiveId" clId="{5950B5EE-091A-4B6E-A0E4-F7E0BA907422}" dt="2020-03-23T14:52:38.622" v="567" actId="164"/>
          <ac:picMkLst>
            <pc:docMk/>
            <pc:sldMk cId="2642943566" sldId="262"/>
            <ac:picMk id="13" creationId="{64441A86-282A-4748-A914-189124D88159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3" creationId="{3C4EE167-41AD-47F5-8257-77D8F8FCD4E1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4" creationId="{A48B9A42-46AE-42C7-9C7F-C14C3DFB9B9A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5" creationId="{33BDC142-C217-4AEA-B0B6-7A25FBC29A9D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6" creationId="{ED346168-F232-4B8F-8507-0497F9759A43}"/>
          </ac:picMkLst>
        </pc:picChg>
        <pc:picChg chg="mod topLvl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37" creationId="{E951B1A4-1319-4C8B-944C-9E0298A837E7}"/>
          </ac:picMkLst>
        </pc:picChg>
        <pc:picChg chg="del">
          <ac:chgData name="唐 崇斌 Edwin" userId="769f27267cb83406" providerId="LiveId" clId="{5950B5EE-091A-4B6E-A0E4-F7E0BA907422}" dt="2020-03-23T14:59:57.245" v="865" actId="478"/>
          <ac:picMkLst>
            <pc:docMk/>
            <pc:sldMk cId="2642943566" sldId="262"/>
            <ac:picMk id="140" creationId="{9D92E510-0D76-4D45-80DC-9ECCE8D3211A}"/>
          </ac:picMkLst>
        </pc:picChg>
        <pc:picChg chg="add mod">
          <ac:chgData name="唐 崇斌 Edwin" userId="769f27267cb83406" providerId="LiveId" clId="{5950B5EE-091A-4B6E-A0E4-F7E0BA907422}" dt="2020-03-23T15:00:38.747" v="889" actId="164"/>
          <ac:picMkLst>
            <pc:docMk/>
            <pc:sldMk cId="2642943566" sldId="262"/>
            <ac:picMk id="145" creationId="{14936CE9-83AD-46BC-B74B-9AA99F15C5EA}"/>
          </ac:picMkLst>
        </pc:picChg>
        <pc:picChg chg="mod">
          <ac:chgData name="唐 崇斌 Edwin" userId="769f27267cb83406" providerId="LiveId" clId="{5950B5EE-091A-4B6E-A0E4-F7E0BA907422}" dt="2020-03-23T15:13:40.548" v="1228" actId="1076"/>
          <ac:picMkLst>
            <pc:docMk/>
            <pc:sldMk cId="2642943566" sldId="262"/>
            <ac:picMk id="152" creationId="{13C699A4-5CF4-4A9B-AAEA-57F474219BD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3" creationId="{313DF1E5-1121-474F-B3EE-BB7A0CDAAD86}"/>
          </ac:picMkLst>
        </pc:picChg>
        <pc:picChg chg="mod">
          <ac:chgData name="唐 崇斌 Edwin" userId="769f27267cb83406" providerId="LiveId" clId="{5950B5EE-091A-4B6E-A0E4-F7E0BA907422}" dt="2020-03-23T15:13:55.793" v="1234" actId="1076"/>
          <ac:picMkLst>
            <pc:docMk/>
            <pc:sldMk cId="2642943566" sldId="262"/>
            <ac:picMk id="154" creationId="{992133F3-8D92-4948-83E0-800D45414E21}"/>
          </ac:picMkLst>
        </pc:picChg>
        <pc:picChg chg="mod">
          <ac:chgData name="唐 崇斌 Edwin" userId="769f27267cb83406" providerId="LiveId" clId="{5950B5EE-091A-4B6E-A0E4-F7E0BA907422}" dt="2020-03-23T15:13:41.085" v="1229" actId="1076"/>
          <ac:picMkLst>
            <pc:docMk/>
            <pc:sldMk cId="2642943566" sldId="262"/>
            <ac:picMk id="155" creationId="{E55C0C30-BCEB-49CD-AC6A-BDF60A21F03D}"/>
          </ac:picMkLst>
        </pc:picChg>
        <pc:picChg chg="mod">
          <ac:chgData name="唐 崇斌 Edwin" userId="769f27267cb83406" providerId="LiveId" clId="{5950B5EE-091A-4B6E-A0E4-F7E0BA907422}" dt="2020-03-23T15:12:45.619" v="1218" actId="688"/>
          <ac:picMkLst>
            <pc:docMk/>
            <pc:sldMk cId="2642943566" sldId="262"/>
            <ac:picMk id="156" creationId="{5F247478-C762-4F96-891C-379A00364905}"/>
          </ac:picMkLst>
        </pc:picChg>
        <pc:cxnChg chg="mod">
          <ac:chgData name="唐 崇斌 Edwin" userId="769f27267cb83406" providerId="LiveId" clId="{5950B5EE-091A-4B6E-A0E4-F7E0BA907422}" dt="2020-03-23T15:11:17.098" v="1169" actId="1038"/>
          <ac:cxnSpMkLst>
            <pc:docMk/>
            <pc:sldMk cId="2642943566" sldId="262"/>
            <ac:cxnSpMk id="20" creationId="{58D6F731-7271-486D-BE38-1BE49FAE8F9F}"/>
          </ac:cxnSpMkLst>
        </pc:cxnChg>
        <pc:cxnChg chg="add del mod">
          <ac:chgData name="唐 崇斌 Edwin" userId="769f27267cb83406" providerId="LiveId" clId="{5950B5EE-091A-4B6E-A0E4-F7E0BA907422}" dt="2020-03-23T14:27:43.068" v="267" actId="11529"/>
          <ac:cxnSpMkLst>
            <pc:docMk/>
            <pc:sldMk cId="2642943566" sldId="262"/>
            <ac:cxnSpMk id="26" creationId="{D8DAEDCD-083C-47D4-B61F-5458E6F41495}"/>
          </ac:cxnSpMkLst>
        </pc:cxnChg>
        <pc:cxnChg chg="add del mod">
          <ac:chgData name="唐 崇斌 Edwin" userId="769f27267cb83406" providerId="LiveId" clId="{5950B5EE-091A-4B6E-A0E4-F7E0BA907422}" dt="2020-03-23T14:28:07.381" v="273" actId="11529"/>
          <ac:cxnSpMkLst>
            <pc:docMk/>
            <pc:sldMk cId="2642943566" sldId="262"/>
            <ac:cxnSpMk id="28" creationId="{F0C20826-CB33-461C-BE67-CFDD135F6DC8}"/>
          </ac:cxnSpMkLst>
        </pc:cxnChg>
        <pc:cxnChg chg="mod">
          <ac:chgData name="唐 崇斌 Edwin" userId="769f27267cb83406" providerId="LiveId" clId="{5950B5EE-091A-4B6E-A0E4-F7E0BA907422}" dt="2020-03-23T15:42:56.156" v="1377" actId="14100"/>
          <ac:cxnSpMkLst>
            <pc:docMk/>
            <pc:sldMk cId="2642943566" sldId="262"/>
            <ac:cxnSpMk id="29" creationId="{7137AA24-A58B-4D3F-8D37-D3E135C87901}"/>
          </ac:cxnSpMkLst>
        </pc:cxnChg>
        <pc:cxnChg chg="add del mod">
          <ac:chgData name="唐 崇斌 Edwin" userId="769f27267cb83406" providerId="LiveId" clId="{5950B5EE-091A-4B6E-A0E4-F7E0BA907422}" dt="2020-03-23T14:28:13.802" v="276" actId="11529"/>
          <ac:cxnSpMkLst>
            <pc:docMk/>
            <pc:sldMk cId="2642943566" sldId="262"/>
            <ac:cxnSpMk id="31" creationId="{C0A39242-5338-46B7-99B3-42E2AC5423EE}"/>
          </ac:cxnSpMkLst>
        </pc:cxnChg>
        <pc:cxnChg chg="add del mod">
          <ac:chgData name="唐 崇斌 Edwin" userId="769f27267cb83406" providerId="LiveId" clId="{5950B5EE-091A-4B6E-A0E4-F7E0BA907422}" dt="2020-03-23T14:29:09.445" v="303" actId="478"/>
          <ac:cxnSpMkLst>
            <pc:docMk/>
            <pc:sldMk cId="2642943566" sldId="262"/>
            <ac:cxnSpMk id="33" creationId="{FC7218AB-85DB-468C-9CF6-6CEABA661D57}"/>
          </ac:cxnSpMkLst>
        </pc:cxnChg>
        <pc:cxnChg chg="add del mod">
          <ac:chgData name="唐 崇斌 Edwin" userId="769f27267cb83406" providerId="LiveId" clId="{5950B5EE-091A-4B6E-A0E4-F7E0BA907422}" dt="2020-03-23T14:29:12.615" v="305" actId="478"/>
          <ac:cxnSpMkLst>
            <pc:docMk/>
            <pc:sldMk cId="2642943566" sldId="262"/>
            <ac:cxnSpMk id="35" creationId="{A5485932-A6D8-4558-907C-54CF6A6323A5}"/>
          </ac:cxnSpMkLst>
        </pc:cxnChg>
        <pc:cxnChg chg="del mod">
          <ac:chgData name="唐 崇斌 Edwin" userId="769f27267cb83406" providerId="LiveId" clId="{5950B5EE-091A-4B6E-A0E4-F7E0BA907422}" dt="2020-03-23T14:51:53.301" v="547" actId="478"/>
          <ac:cxnSpMkLst>
            <pc:docMk/>
            <pc:sldMk cId="2642943566" sldId="262"/>
            <ac:cxnSpMk id="36" creationId="{BDAC86C1-B5A8-464A-BF04-227FCB231D75}"/>
          </ac:cxnSpMkLst>
        </pc:cxnChg>
        <pc:cxnChg chg="add del mod">
          <ac:chgData name="唐 崇斌 Edwin" userId="769f27267cb83406" providerId="LiveId" clId="{5950B5EE-091A-4B6E-A0E4-F7E0BA907422}" dt="2020-03-23T14:29:31.799" v="311" actId="478"/>
          <ac:cxnSpMkLst>
            <pc:docMk/>
            <pc:sldMk cId="2642943566" sldId="262"/>
            <ac:cxnSpMk id="39" creationId="{91FD5A7E-FC86-4CE7-BD4F-6FC828B05339}"/>
          </ac:cxnSpMkLst>
        </pc:cxnChg>
        <pc:cxnChg chg="add del mod">
          <ac:chgData name="唐 崇斌 Edwin" userId="769f27267cb83406" providerId="LiveId" clId="{5950B5EE-091A-4B6E-A0E4-F7E0BA907422}" dt="2020-03-23T14:30:10.847" v="354" actId="11529"/>
          <ac:cxnSpMkLst>
            <pc:docMk/>
            <pc:sldMk cId="2642943566" sldId="262"/>
            <ac:cxnSpMk id="44" creationId="{4CEEC54C-B18D-4A78-97B4-E1D2E59764DE}"/>
          </ac:cxnSpMkLst>
        </pc:cxnChg>
        <pc:cxnChg chg="del mod">
          <ac:chgData name="唐 崇斌 Edwin" userId="769f27267cb83406" providerId="LiveId" clId="{5950B5EE-091A-4B6E-A0E4-F7E0BA907422}" dt="2020-03-23T14:51:09.731" v="535" actId="478"/>
          <ac:cxnSpMkLst>
            <pc:docMk/>
            <pc:sldMk cId="2642943566" sldId="262"/>
            <ac:cxnSpMk id="47" creationId="{157B31B1-4277-4F06-AB7D-F03F226DA78B}"/>
          </ac:cxnSpMkLst>
        </pc:cxnChg>
        <pc:cxnChg chg="add del mod">
          <ac:chgData name="唐 崇斌 Edwin" userId="769f27267cb83406" providerId="LiveId" clId="{5950B5EE-091A-4B6E-A0E4-F7E0BA907422}" dt="2020-03-23T14:29:22.356" v="308" actId="478"/>
          <ac:cxnSpMkLst>
            <pc:docMk/>
            <pc:sldMk cId="2642943566" sldId="262"/>
            <ac:cxnSpMk id="82" creationId="{11B216D1-158E-4144-AE67-CEC44FB93700}"/>
          </ac:cxnSpMkLst>
        </pc:cxnChg>
        <pc:cxnChg chg="add del mod">
          <ac:chgData name="唐 崇斌 Edwin" userId="769f27267cb83406" providerId="LiveId" clId="{5950B5EE-091A-4B6E-A0E4-F7E0BA907422}" dt="2020-03-23T14:29:21.774" v="307" actId="478"/>
          <ac:cxnSpMkLst>
            <pc:docMk/>
            <pc:sldMk cId="2642943566" sldId="262"/>
            <ac:cxnSpMk id="83" creationId="{19269B14-857D-4C89-86C0-A1358B33EF0D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98" creationId="{813CC718-184D-443E-9912-E4762F97BC4C}"/>
          </ac:cxnSpMkLst>
        </pc:cxnChg>
        <pc:cxnChg chg="add del mod">
          <ac:chgData name="唐 崇斌 Edwin" userId="769f27267cb83406" providerId="LiveId" clId="{5950B5EE-091A-4B6E-A0E4-F7E0BA907422}" dt="2020-03-23T14:55:52.239" v="753" actId="478"/>
          <ac:cxnSpMkLst>
            <pc:docMk/>
            <pc:sldMk cId="2642943566" sldId="262"/>
            <ac:cxnSpMk id="103" creationId="{88A22EEC-5FCA-4733-A3BC-749FEC67D4F9}"/>
          </ac:cxnSpMkLst>
        </pc:cxnChg>
        <pc:cxnChg chg="add mod">
          <ac:chgData name="唐 崇斌 Edwin" userId="769f27267cb83406" providerId="LiveId" clId="{5950B5EE-091A-4B6E-A0E4-F7E0BA907422}" dt="2020-03-23T15:22:06.653" v="1325" actId="1036"/>
          <ac:cxnSpMkLst>
            <pc:docMk/>
            <pc:sldMk cId="2642943566" sldId="262"/>
            <ac:cxnSpMk id="138" creationId="{871CE4A9-51E1-4A85-845A-73E336A304A0}"/>
          </ac:cxnSpMkLst>
        </pc:cxnChg>
        <pc:cxnChg chg="add mod">
          <ac:chgData name="唐 崇斌 Edwin" userId="769f27267cb83406" providerId="LiveId" clId="{5950B5EE-091A-4B6E-A0E4-F7E0BA907422}" dt="2020-03-23T15:21:58.530" v="1289" actId="1036"/>
          <ac:cxnSpMkLst>
            <pc:docMk/>
            <pc:sldMk cId="2642943566" sldId="262"/>
            <ac:cxnSpMk id="139" creationId="{00C2F0F8-FF7F-47C7-AC8B-C13C3DF48136}"/>
          </ac:cxnSpMkLst>
        </pc:cxnChg>
        <pc:cxnChg chg="add del mod">
          <ac:chgData name="唐 崇斌 Edwin" userId="769f27267cb83406" providerId="LiveId" clId="{5950B5EE-091A-4B6E-A0E4-F7E0BA907422}" dt="2020-03-23T15:42:52.749" v="1376" actId="478"/>
          <ac:cxnSpMkLst>
            <pc:docMk/>
            <pc:sldMk cId="2642943566" sldId="262"/>
            <ac:cxnSpMk id="144" creationId="{1C990A7F-8D8D-4E68-ADA1-8243C90D657E}"/>
          </ac:cxnSpMkLst>
        </pc:cxnChg>
        <pc:cxnChg chg="mod">
          <ac:chgData name="唐 崇斌 Edwin" userId="769f27267cb83406" providerId="LiveId" clId="{5950B5EE-091A-4B6E-A0E4-F7E0BA907422}" dt="2020-03-23T15:11:17.098" v="1169" actId="1038"/>
          <ac:cxnSpMkLst>
            <pc:docMk/>
            <pc:sldMk cId="2642943566" sldId="262"/>
            <ac:cxnSpMk id="146" creationId="{7755E390-2CA9-40E6-8045-B3B3BEDECA2B}"/>
          </ac:cxnSpMkLst>
        </pc:cxnChg>
        <pc:cxnChg chg="mod">
          <ac:chgData name="唐 崇斌 Edwin" userId="769f27267cb83406" providerId="LiveId" clId="{5950B5EE-091A-4B6E-A0E4-F7E0BA907422}" dt="2020-03-23T14:52:51.653" v="599" actId="1037"/>
          <ac:cxnSpMkLst>
            <pc:docMk/>
            <pc:sldMk cId="2642943566" sldId="262"/>
            <ac:cxnSpMk id="148" creationId="{DB9E6460-EDF6-4D43-971D-37E03164FCCF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59" creationId="{5AC9D880-BF35-46A3-BDE5-98480ADDCC8C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0" creationId="{B2D34648-B06F-4642-B566-926AFE1877F0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1" creationId="{CB1C2046-4E16-4597-AB4E-0B1F1801FB3B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2" creationId="{F71CE3D3-D67A-468F-8080-E8A4A91D7319}"/>
          </ac:cxnSpMkLst>
        </pc:cxnChg>
        <pc:cxnChg chg="add mod">
          <ac:chgData name="唐 崇斌 Edwin" userId="769f27267cb83406" providerId="LiveId" clId="{5950B5EE-091A-4B6E-A0E4-F7E0BA907422}" dt="2020-03-23T15:27:47.528" v="1347" actId="1037"/>
          <ac:cxnSpMkLst>
            <pc:docMk/>
            <pc:sldMk cId="2642943566" sldId="262"/>
            <ac:cxnSpMk id="164" creationId="{CA2D38E9-CC9C-4B7D-A6CD-7B7FC3B7E592}"/>
          </ac:cxnSpMkLst>
        </pc:cxnChg>
        <pc:cxnChg chg="del mod">
          <ac:chgData name="唐 崇斌 Edwin" userId="769f27267cb83406" providerId="LiveId" clId="{5950B5EE-091A-4B6E-A0E4-F7E0BA907422}" dt="2020-03-23T14:26:30.656" v="258"/>
          <ac:cxnSpMkLst>
            <pc:docMk/>
            <pc:sldMk cId="2642943566" sldId="262"/>
            <ac:cxnSpMk id="165" creationId="{21B42458-70C1-404D-AE6B-B41B7C1E5583}"/>
          </ac:cxnSpMkLst>
        </pc:cxnChg>
        <pc:cxnChg chg="mod">
          <ac:chgData name="唐 崇斌 Edwin" userId="769f27267cb83406" providerId="LiveId" clId="{5950B5EE-091A-4B6E-A0E4-F7E0BA907422}" dt="2020-03-23T15:01:29.732" v="910" actId="1037"/>
          <ac:cxnSpMkLst>
            <pc:docMk/>
            <pc:sldMk cId="2642943566" sldId="262"/>
            <ac:cxnSpMk id="210" creationId="{56248D90-04BA-4318-9EFA-CAF04B06F20B}"/>
          </ac:cxnSpMkLst>
        </pc:cxnChg>
        <pc:cxnChg chg="mod">
          <ac:chgData name="唐 崇斌 Edwin" userId="769f27267cb83406" providerId="LiveId" clId="{5950B5EE-091A-4B6E-A0E4-F7E0BA907422}" dt="2020-03-23T15:09:55.957" v="1139" actId="1037"/>
          <ac:cxnSpMkLst>
            <pc:docMk/>
            <pc:sldMk cId="2642943566" sldId="262"/>
            <ac:cxnSpMk id="213" creationId="{2856A72C-02D8-4B27-B712-B82396AB79AE}"/>
          </ac:cxnSpMkLst>
        </pc:cxnChg>
        <pc:cxnChg chg="mod">
          <ac:chgData name="唐 崇斌 Edwin" userId="769f27267cb83406" providerId="LiveId" clId="{5950B5EE-091A-4B6E-A0E4-F7E0BA907422}" dt="2020-03-23T14:55:37.832" v="750" actId="1038"/>
          <ac:cxnSpMkLst>
            <pc:docMk/>
            <pc:sldMk cId="2642943566" sldId="262"/>
            <ac:cxnSpMk id="232" creationId="{0CBFD6A4-7719-4C83-BB40-C8ECB7900A08}"/>
          </ac:cxnSpMkLst>
        </pc:cxnChg>
      </pc:sldChg>
    </pc:docChg>
  </pc:docChgLst>
  <pc:docChgLst>
    <pc:chgData name="唐 崇斌 Edwin" userId="769f27267cb83406" providerId="LiveId" clId="{F749D1A7-B6C5-40CC-A752-898961211CE4}"/>
    <pc:docChg chg="undo redo custSel addSld delSld modSld">
      <pc:chgData name="唐 崇斌 Edwin" userId="769f27267cb83406" providerId="LiveId" clId="{F749D1A7-B6C5-40CC-A752-898961211CE4}" dt="2020-03-22T12:02:43.610" v="2560" actId="1037"/>
      <pc:docMkLst>
        <pc:docMk/>
      </pc:docMkLst>
      <pc:sldChg chg="addSp modSp">
        <pc:chgData name="唐 崇斌 Edwin" userId="769f27267cb83406" providerId="LiveId" clId="{F749D1A7-B6C5-40CC-A752-898961211CE4}" dt="2020-03-22T11:32:55.186" v="2011" actId="1076"/>
        <pc:sldMkLst>
          <pc:docMk/>
          <pc:sldMk cId="2087716266" sldId="258"/>
        </pc:sldMkLst>
        <pc:spChg chg="mod">
          <ac:chgData name="唐 崇斌 Edwin" userId="769f27267cb83406" providerId="LiveId" clId="{F749D1A7-B6C5-40CC-A752-898961211CE4}" dt="2020-03-21T00:43:54.536" v="17"/>
          <ac:spMkLst>
            <pc:docMk/>
            <pc:sldMk cId="2087716266" sldId="258"/>
            <ac:spMk id="143" creationId="{00000000-0000-0000-0000-000000000000}"/>
          </ac:spMkLst>
        </pc:spChg>
        <pc:picChg chg="add mod">
          <ac:chgData name="唐 崇斌 Edwin" userId="769f27267cb83406" providerId="LiveId" clId="{F749D1A7-B6C5-40CC-A752-898961211CE4}" dt="2020-03-22T11:32:55.186" v="2011" actId="1076"/>
          <ac:picMkLst>
            <pc:docMk/>
            <pc:sldMk cId="2087716266" sldId="258"/>
            <ac:picMk id="1026" creationId="{59DEC199-A3EA-41FB-839A-2A51ED014B41}"/>
          </ac:picMkLst>
        </pc:picChg>
      </pc:sldChg>
      <pc:sldChg chg="addSp delSp modSp add del">
        <pc:chgData name="唐 崇斌 Edwin" userId="769f27267cb83406" providerId="LiveId" clId="{F749D1A7-B6C5-40CC-A752-898961211CE4}" dt="2020-03-22T11:39:35.479" v="2072" actId="2696"/>
        <pc:sldMkLst>
          <pc:docMk/>
          <pc:sldMk cId="2609734185" sldId="259"/>
        </pc:sldMkLst>
        <pc:spChg chg="del">
          <ac:chgData name="唐 崇斌 Edwin" userId="769f27267cb83406" providerId="LiveId" clId="{F749D1A7-B6C5-40CC-A752-898961211CE4}" dt="2020-03-21T01:17:38.354" v="21" actId="478"/>
          <ac:spMkLst>
            <pc:docMk/>
            <pc:sldMk cId="2609734185" sldId="259"/>
            <ac:spMk id="2" creationId="{63F366D0-03B1-4877-9A11-E074C0A3D63B}"/>
          </ac:spMkLst>
        </pc:spChg>
        <pc:spChg chg="del">
          <ac:chgData name="唐 崇斌 Edwin" userId="769f27267cb83406" providerId="LiveId" clId="{F749D1A7-B6C5-40CC-A752-898961211CE4}" dt="2020-03-21T01:17:41.430" v="22" actId="478"/>
          <ac:spMkLst>
            <pc:docMk/>
            <pc:sldMk cId="2609734185" sldId="259"/>
            <ac:spMk id="3" creationId="{1E05FF09-A73E-4736-8A8A-31C2398EE7AF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5" creationId="{79E59B9F-4473-491F-9D6E-627F64E7B31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6" creationId="{B130E891-070E-4AF5-81AF-61B092697E18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1" creationId="{3042ED33-8CAD-4FDD-BD23-6AED1EEBC041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5" creationId="{7433C0A9-8E8E-4106-BD46-C42E096A8BC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6" creationId="{99E3871C-BA04-4BE0-B12C-82477DC27AD6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19" creationId="{1AB71A96-BB6E-401B-ADA9-84A34A47F5D3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22" creationId="{04EBF1F5-80A9-4492-9A1A-6338849F8962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6" creationId="{7545BD2A-D797-4646-B645-306EE79BFB2D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7" creationId="{2A823E3F-C934-4809-9217-0453C05CB65C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8" creationId="{D490B913-CD4E-4947-A374-824F56B8CD89}"/>
          </ac:spMkLst>
        </pc:spChg>
        <pc:spChg chg="add del">
          <ac:chgData name="唐 崇斌 Edwin" userId="769f27267cb83406" providerId="LiveId" clId="{F749D1A7-B6C5-40CC-A752-898961211CE4}" dt="2020-03-21T01:17:36.555" v="20"/>
          <ac:spMkLst>
            <pc:docMk/>
            <pc:sldMk cId="2609734185" sldId="259"/>
            <ac:spMk id="49" creationId="{A2B77CFD-0C70-41CC-A9D2-510EDF71BA64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1" creationId="{B9D59110-9004-4BDA-B0F4-17EE2C13BF3F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2" creationId="{FCEBFB51-2E0D-495C-8824-D46074A2105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57" creationId="{F5639C9F-0F9B-48E5-A12D-DA91346F6FAB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1" creationId="{44F86E2C-EF41-4B92-97B3-B4CB07A32D2C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2" creationId="{69BD1BD8-CB07-415B-8764-4F21C90D7D3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65" creationId="{EB7A6B76-2B18-4B61-A36D-5A91D7B016F5}"/>
          </ac:spMkLst>
        </pc:spChg>
        <pc:spChg chg="add mod topLvl">
          <ac:chgData name="唐 崇斌 Edwin" userId="769f27267cb83406" providerId="LiveId" clId="{F749D1A7-B6C5-40CC-A752-898961211CE4}" dt="2020-03-21T01:24:18.545" v="128" actId="164"/>
          <ac:spMkLst>
            <pc:docMk/>
            <pc:sldMk cId="2609734185" sldId="259"/>
            <ac:spMk id="68" creationId="{0F74233E-FF58-4F92-A73D-CC4DF7FC4511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2" creationId="{4CF66F24-EB60-4F8A-8464-39B1FC5A9866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3" creationId="{246B31B9-D1BB-4BA1-8674-808E4E2F995A}"/>
          </ac:spMkLst>
        </pc:spChg>
        <pc:spChg chg="add mod topLvl">
          <ac:chgData name="唐 崇斌 Edwin" userId="769f27267cb83406" providerId="LiveId" clId="{F749D1A7-B6C5-40CC-A752-898961211CE4}" dt="2020-03-21T01:22:41.121" v="93" actId="165"/>
          <ac:spMkLst>
            <pc:docMk/>
            <pc:sldMk cId="2609734185" sldId="259"/>
            <ac:spMk id="94" creationId="{F38C6A5F-FD73-4A35-905C-37F5C65A206F}"/>
          </ac:spMkLst>
        </pc:spChg>
        <pc:spChg chg="add del mod">
          <ac:chgData name="唐 崇斌 Edwin" userId="769f27267cb83406" providerId="LiveId" clId="{F749D1A7-B6C5-40CC-A752-898961211CE4}" dt="2020-03-21T01:18:22.126" v="31" actId="478"/>
          <ac:spMkLst>
            <pc:docMk/>
            <pc:sldMk cId="2609734185" sldId="259"/>
            <ac:spMk id="95" creationId="{79B6E889-838F-4DD4-821F-39307EE1A589}"/>
          </ac:spMkLst>
        </pc:spChg>
        <pc:spChg chg="add mod">
          <ac:chgData name="唐 崇斌 Edwin" userId="769f27267cb83406" providerId="LiveId" clId="{F749D1A7-B6C5-40CC-A752-898961211CE4}" dt="2020-03-21T01:23:28.231" v="121" actId="1037"/>
          <ac:spMkLst>
            <pc:docMk/>
            <pc:sldMk cId="2609734185" sldId="259"/>
            <ac:spMk id="97" creationId="{5963D4BE-04FD-4DE7-9194-8CECA994ADFC}"/>
          </ac:spMkLst>
        </pc:spChg>
        <pc:spChg chg="add del mod">
          <ac:chgData name="唐 崇斌 Edwin" userId="769f27267cb83406" providerId="LiveId" clId="{F749D1A7-B6C5-40CC-A752-898961211CE4}" dt="2020-03-21T01:20:49.982" v="55" actId="478"/>
          <ac:spMkLst>
            <pc:docMk/>
            <pc:sldMk cId="2609734185" sldId="259"/>
            <ac:spMk id="98" creationId="{8F689040-2257-4EBC-B587-6E4212B755EA}"/>
          </ac:spMkLst>
        </pc:spChg>
        <pc:spChg chg="add del mod">
          <ac:chgData name="唐 崇斌 Edwin" userId="769f27267cb83406" providerId="LiveId" clId="{F749D1A7-B6C5-40CC-A752-898961211CE4}" dt="2020-03-21T01:21:17.985" v="59" actId="478"/>
          <ac:spMkLst>
            <pc:docMk/>
            <pc:sldMk cId="2609734185" sldId="259"/>
            <ac:spMk id="99" creationId="{6D1BF7B6-1387-4D8E-9A3B-7AA609CF91F9}"/>
          </ac:spMkLst>
        </pc:spChg>
        <pc:spChg chg="add del mod">
          <ac:chgData name="唐 崇斌 Edwin" userId="769f27267cb83406" providerId="LiveId" clId="{F749D1A7-B6C5-40CC-A752-898961211CE4}" dt="2020-03-21T01:21:36.914" v="63" actId="478"/>
          <ac:spMkLst>
            <pc:docMk/>
            <pc:sldMk cId="2609734185" sldId="259"/>
            <ac:spMk id="100" creationId="{E095B0A4-267A-4422-8867-B4ACFBDFFE20}"/>
          </ac:spMkLst>
        </pc:spChg>
        <pc:spChg chg="add del mod">
          <ac:chgData name="唐 崇斌 Edwin" userId="769f27267cb83406" providerId="LiveId" clId="{F749D1A7-B6C5-40CC-A752-898961211CE4}" dt="2020-03-21T01:22:04.088" v="70" actId="478"/>
          <ac:spMkLst>
            <pc:docMk/>
            <pc:sldMk cId="2609734185" sldId="259"/>
            <ac:spMk id="101" creationId="{9C4DD030-6302-418B-9F77-BE8C88F1F5BD}"/>
          </ac:spMkLst>
        </pc:spChg>
        <pc:spChg chg="add del mod">
          <ac:chgData name="唐 崇斌 Edwin" userId="769f27267cb83406" providerId="LiveId" clId="{F749D1A7-B6C5-40CC-A752-898961211CE4}" dt="2020-03-21T01:22:21.067" v="76" actId="478"/>
          <ac:spMkLst>
            <pc:docMk/>
            <pc:sldMk cId="2609734185" sldId="259"/>
            <ac:spMk id="102" creationId="{A1F5311A-3F16-451D-B2DA-4BF29BDB93C2}"/>
          </ac:spMkLst>
        </pc:spChg>
        <pc:spChg chg="add del mod">
          <ac:chgData name="唐 崇斌 Edwin" userId="769f27267cb83406" providerId="LiveId" clId="{F749D1A7-B6C5-40CC-A752-898961211CE4}" dt="2020-03-21T01:23:09.340" v="97" actId="478"/>
          <ac:spMkLst>
            <pc:docMk/>
            <pc:sldMk cId="2609734185" sldId="259"/>
            <ac:spMk id="103" creationId="{8D021544-86A8-41A3-8882-31595A730129}"/>
          </ac:spMkLst>
        </pc:spChg>
        <pc:spChg chg="add del mod">
          <ac:chgData name="唐 崇斌 Edwin" userId="769f27267cb83406" providerId="LiveId" clId="{F749D1A7-B6C5-40CC-A752-898961211CE4}" dt="2020-03-21T01:23:52.987" v="127" actId="478"/>
          <ac:spMkLst>
            <pc:docMk/>
            <pc:sldMk cId="2609734185" sldId="259"/>
            <ac:spMk id="104" creationId="{1669C0E2-CCDA-4D01-86EF-30756C376DC8}"/>
          </ac:spMkLst>
        </pc:s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8" creationId="{DE2201E2-11DB-4C02-9B2D-5EE5A3AEDAF2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12" creationId="{BA298EE2-5CA6-4120-B048-72D5077CD97E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23" creationId="{70041DDF-FDC6-4F9C-95BC-3F43C2C8958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0" creationId="{E3CAB8FB-E48D-4076-9D46-3453DC8C696F}"/>
          </ac:grpSpMkLst>
        </pc:grpChg>
        <pc:grpChg chg="add del">
          <ac:chgData name="唐 崇斌 Edwin" userId="769f27267cb83406" providerId="LiveId" clId="{F749D1A7-B6C5-40CC-A752-898961211CE4}" dt="2020-03-21T01:17:36.555" v="20"/>
          <ac:grpSpMkLst>
            <pc:docMk/>
            <pc:sldMk cId="2609734185" sldId="259"/>
            <ac:grpSpMk id="38" creationId="{BDFC64C8-10BF-419F-85CE-A024CF1D4EA6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54" creationId="{4355A270-0C1E-4121-A294-8FFE0ED2212E}"/>
          </ac:grpSpMkLst>
        </pc:grpChg>
        <pc:grpChg chg="add mod topLvl">
          <ac:chgData name="唐 崇斌 Edwin" userId="769f27267cb83406" providerId="LiveId" clId="{F749D1A7-B6C5-40CC-A752-898961211CE4}" dt="2020-03-22T10:28:39.004" v="1147" actId="1076"/>
          <ac:grpSpMkLst>
            <pc:docMk/>
            <pc:sldMk cId="2609734185" sldId="259"/>
            <ac:grpSpMk id="58" creationId="{BFFC4FAE-F3E0-4720-8E22-7E214EA911E1}"/>
          </ac:grpSpMkLst>
        </pc:grpChg>
        <pc:grpChg chg="add mod topLvl">
          <ac:chgData name="唐 崇斌 Edwin" userId="769f27267cb83406" providerId="LiveId" clId="{F749D1A7-B6C5-40CC-A752-898961211CE4}" dt="2020-03-21T01:24:18.545" v="128" actId="164"/>
          <ac:grpSpMkLst>
            <pc:docMk/>
            <pc:sldMk cId="2609734185" sldId="259"/>
            <ac:grpSpMk id="69" creationId="{51337E6F-31A5-4711-9D46-B96815CB42E9}"/>
          </ac:grpSpMkLst>
        </pc:grpChg>
        <pc:grpChg chg="add mod topLvl">
          <ac:chgData name="唐 崇斌 Edwin" userId="769f27267cb83406" providerId="LiveId" clId="{F749D1A7-B6C5-40CC-A752-898961211CE4}" dt="2020-03-21T01:23:13.056" v="109" actId="1036"/>
          <ac:grpSpMkLst>
            <pc:docMk/>
            <pc:sldMk cId="2609734185" sldId="259"/>
            <ac:grpSpMk id="76" creationId="{20E9282F-B6ED-42B4-B52C-5891C13F3030}"/>
          </ac:grpSpMkLst>
        </pc:grpChg>
        <pc:grpChg chg="add mod topLvl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1T01:22:41.121" v="93" actId="165"/>
          <ac:grpSpMkLst>
            <pc:docMk/>
            <pc:sldMk cId="2609734185" sldId="259"/>
            <ac:grpSpMk id="96" creationId="{D5DF1B69-24DF-4FA5-A5F7-660E0396A3BD}"/>
          </ac:grpSpMkLst>
        </pc:grpChg>
        <pc:grpChg chg="add mod">
          <ac:chgData name="唐 崇斌 Edwin" userId="769f27267cb83406" providerId="LiveId" clId="{F749D1A7-B6C5-40CC-A752-898961211CE4}" dt="2020-03-21T01:24:19.902" v="136" actId="1037"/>
          <ac:grpSpMkLst>
            <pc:docMk/>
            <pc:sldMk cId="2609734185" sldId="259"/>
            <ac:grpSpMk id="105" creationId="{39889AAF-33FD-4EF3-B65E-BC9D4CD95E04}"/>
          </ac:grpSpMkLst>
        </pc:grp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7" creationId="{E4AAF49F-11D1-4B95-B713-DE4E74870A96}"/>
          </ac:picMkLst>
        </pc:picChg>
        <pc:picChg chg="add del">
          <ac:chgData name="唐 崇斌 Edwin" userId="769f27267cb83406" providerId="LiveId" clId="{F749D1A7-B6C5-40CC-A752-898961211CE4}" dt="2020-03-21T01:17:36.555" v="20"/>
          <ac:picMkLst>
            <pc:docMk/>
            <pc:sldMk cId="2609734185" sldId="259"/>
            <ac:picMk id="17" creationId="{FB51DB0A-327C-40CB-8A10-0D1AB91A02B7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53" creationId="{1358EE7C-8732-4EBA-AB41-239269E85185}"/>
          </ac:picMkLst>
        </pc:picChg>
        <pc:picChg chg="add mod topLvl">
          <ac:chgData name="唐 崇斌 Edwin" userId="769f27267cb83406" providerId="LiveId" clId="{F749D1A7-B6C5-40CC-A752-898961211CE4}" dt="2020-03-21T01:22:41.121" v="93" actId="165"/>
          <ac:picMkLst>
            <pc:docMk/>
            <pc:sldMk cId="2609734185" sldId="259"/>
            <ac:picMk id="63" creationId="{D2119E40-BF45-4A44-A53E-1EA530A292C6}"/>
          </ac:picMkLst>
        </pc:pic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" creationId="{0066ED71-AC75-4E70-BF58-16366F63F0A1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18" creationId="{9C408FC1-3AE9-480A-924C-A46EB012606D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0" creationId="{750EBE61-C5B3-4A93-805B-3BC170E1CE42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21" creationId="{5ACBE86A-1043-4756-93C2-E8645D70B028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4" creationId="{FD230354-51CE-425E-84B7-7D383060E6A0}"/>
          </ac:cxnSpMkLst>
        </pc:cxnChg>
        <pc:cxnChg chg="add del">
          <ac:chgData name="唐 崇斌 Edwin" userId="769f27267cb83406" providerId="LiveId" clId="{F749D1A7-B6C5-40CC-A752-898961211CE4}" dt="2020-03-21T01:17:36.555" v="20"/>
          <ac:cxnSpMkLst>
            <pc:docMk/>
            <pc:sldMk cId="2609734185" sldId="259"/>
            <ac:cxnSpMk id="45" creationId="{C3C813EC-3FD8-4991-919F-279E330A8395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50" creationId="{4EA4163A-E935-4FD6-ACE2-D1D5342D68D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4" creationId="{50BFBB60-2BAB-416A-9D02-EBDE3C6A544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6" creationId="{AA1B01EE-9B64-47A8-B7F6-BA1615B56006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67" creationId="{03647B27-5354-4C6E-81EF-DDBCB4AF973B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0" creationId="{7372FD11-AB12-428A-A85F-C7BD77204FBE}"/>
          </ac:cxnSpMkLst>
        </pc:cxnChg>
        <pc:cxnChg chg="add mod topLvl">
          <ac:chgData name="唐 崇斌 Edwin" userId="769f27267cb83406" providerId="LiveId" clId="{F749D1A7-B6C5-40CC-A752-898961211CE4}" dt="2020-03-21T01:22:41.121" v="93" actId="165"/>
          <ac:cxnSpMkLst>
            <pc:docMk/>
            <pc:sldMk cId="2609734185" sldId="259"/>
            <ac:cxnSpMk id="91" creationId="{1E914CBF-1D5A-440D-8AA3-75F94EB69CBD}"/>
          </ac:cxnSpMkLst>
        </pc:cxnChg>
      </pc:sldChg>
      <pc:sldChg chg="addSp delSp modSp add">
        <pc:chgData name="唐 崇斌 Edwin" userId="769f27267cb83406" providerId="LiveId" clId="{F749D1A7-B6C5-40CC-A752-898961211CE4}" dt="2020-03-22T12:02:43.610" v="2560" actId="1037"/>
        <pc:sldMkLst>
          <pc:docMk/>
          <pc:sldMk cId="3037902655" sldId="260"/>
        </pc:sldMkLst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8" creationId="{77369110-6C40-448A-BA4A-C9A5380CADE1}"/>
          </ac:spMkLst>
        </pc:spChg>
        <pc:spChg chg="del mod topLvl">
          <ac:chgData name="唐 崇斌 Edwin" userId="769f27267cb83406" providerId="LiveId" clId="{F749D1A7-B6C5-40CC-A752-898961211CE4}" dt="2020-03-22T07:17:11.013" v="859" actId="478"/>
          <ac:spMkLst>
            <pc:docMk/>
            <pc:sldMk cId="3037902655" sldId="260"/>
            <ac:spMk id="51" creationId="{B9D59110-9004-4BDA-B0F4-17EE2C13BF3F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2" creationId="{FCEBFB51-2E0D-495C-8824-D46074A2105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57" creationId="{F5639C9F-0F9B-48E5-A12D-DA91346F6FAB}"/>
          </ac:spMkLst>
        </pc:spChg>
        <pc:spChg chg="mod">
          <ac:chgData name="唐 崇斌 Edwin" userId="769f27267cb83406" providerId="LiveId" clId="{F749D1A7-B6C5-40CC-A752-898961211CE4}" dt="2020-03-21T01:26:56.876" v="386" actId="164"/>
          <ac:spMkLst>
            <pc:docMk/>
            <pc:sldMk cId="3037902655" sldId="260"/>
            <ac:spMk id="61" creationId="{44F86E2C-EF41-4B92-97B3-B4CB07A32D2C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2" creationId="{69BD1BD8-CB07-415B-8764-4F21C90D7D36}"/>
          </ac:spMkLst>
        </pc:spChg>
        <pc:spChg chg="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65" creationId="{EB7A6B76-2B18-4B61-A36D-5A91D7B016F5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67" creationId="{A125C8C6-AB2D-4863-81D4-35A5309F3B5D}"/>
          </ac:spMkLst>
        </pc:spChg>
        <pc:spChg chg="mod">
          <ac:chgData name="唐 崇斌 Edwin" userId="769f27267cb83406" providerId="LiveId" clId="{F749D1A7-B6C5-40CC-A752-898961211CE4}" dt="2020-03-22T07:16:15.621" v="850"/>
          <ac:spMkLst>
            <pc:docMk/>
            <pc:sldMk cId="3037902655" sldId="260"/>
            <ac:spMk id="68" creationId="{0F74233E-FF58-4F92-A73D-CC4DF7FC4511}"/>
          </ac:spMkLst>
        </pc:spChg>
        <pc:spChg chg="add del mod">
          <ac:chgData name="唐 崇斌 Edwin" userId="769f27267cb83406" providerId="LiveId" clId="{F749D1A7-B6C5-40CC-A752-898961211CE4}" dt="2020-03-22T10:00:18.765" v="913" actId="478"/>
          <ac:spMkLst>
            <pc:docMk/>
            <pc:sldMk cId="3037902655" sldId="260"/>
            <ac:spMk id="90" creationId="{47CE0608-8A23-4546-BD4C-D36D94698707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1" creationId="{18942709-C62A-4C09-96C2-3D84008BB1DB}"/>
          </ac:spMkLst>
        </pc:spChg>
        <pc:spChg chg="del mod topLvl">
          <ac:chgData name="唐 崇斌 Edwin" userId="769f27267cb83406" providerId="LiveId" clId="{F749D1A7-B6C5-40CC-A752-898961211CE4}" dt="2020-03-22T07:17:07.252" v="856" actId="478"/>
          <ac:spMkLst>
            <pc:docMk/>
            <pc:sldMk cId="3037902655" sldId="260"/>
            <ac:spMk id="92" creationId="{4CF66F24-EB60-4F8A-8464-39B1FC5A9866}"/>
          </ac:spMkLst>
        </pc:spChg>
        <pc:spChg chg="del mod topLvl">
          <ac:chgData name="唐 崇斌 Edwin" userId="769f27267cb83406" providerId="LiveId" clId="{F749D1A7-B6C5-40CC-A752-898961211CE4}" dt="2020-03-22T07:17:08.247" v="857" actId="478"/>
          <ac:spMkLst>
            <pc:docMk/>
            <pc:sldMk cId="3037902655" sldId="260"/>
            <ac:spMk id="93" creationId="{246B31B9-D1BB-4BA1-8674-808E4E2F995A}"/>
          </ac:spMkLst>
        </pc:spChg>
        <pc:spChg chg="del mod topLvl">
          <ac:chgData name="唐 崇斌 Edwin" userId="769f27267cb83406" providerId="LiveId" clId="{F749D1A7-B6C5-40CC-A752-898961211CE4}" dt="2020-03-22T07:17:10.097" v="858" actId="478"/>
          <ac:spMkLst>
            <pc:docMk/>
            <pc:sldMk cId="3037902655" sldId="260"/>
            <ac:spMk id="94" creationId="{F38C6A5F-FD73-4A35-905C-37F5C65A206F}"/>
          </ac:spMkLst>
        </pc:spChg>
        <pc:spChg chg="add del">
          <ac:chgData name="唐 崇斌 Edwin" userId="769f27267cb83406" providerId="LiveId" clId="{F749D1A7-B6C5-40CC-A752-898961211CE4}" dt="2020-03-21T01:25:24.204" v="145" actId="478"/>
          <ac:spMkLst>
            <pc:docMk/>
            <pc:sldMk cId="3037902655" sldId="260"/>
            <ac:spMk id="97" creationId="{5963D4BE-04FD-4DE7-9194-8CECA994ADFC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7" creationId="{DB33936C-85B3-485A-9A4C-AF6065BD5FB4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99" creationId="{00C37BC6-AF06-44E7-9F9C-F65BC3232D2A}"/>
          </ac:spMkLst>
        </pc:spChg>
        <pc:spChg chg="add del mod topLvl">
          <ac:chgData name="唐 崇斌 Edwin" userId="769f27267cb83406" providerId="LiveId" clId="{F749D1A7-B6C5-40CC-A752-898961211CE4}" dt="2020-03-22T10:09:12.788" v="1009" actId="478"/>
          <ac:spMkLst>
            <pc:docMk/>
            <pc:sldMk cId="3037902655" sldId="260"/>
            <ac:spMk id="100" creationId="{9BF7A36A-74DB-4A32-BA58-90C9D78BAFED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1" creationId="{142E36D8-0ACE-41BD-8F2D-751026173AB8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2" creationId="{D805EE81-08E2-459C-91C4-83E6A8F54E17}"/>
          </ac:spMkLst>
        </pc:spChg>
        <pc:spChg chg="add del mod topLvl">
          <ac:chgData name="唐 崇斌 Edwin" userId="769f27267cb83406" providerId="LiveId" clId="{F749D1A7-B6C5-40CC-A752-898961211CE4}" dt="2020-03-22T09:49:40.846" v="876" actId="478"/>
          <ac:spMkLst>
            <pc:docMk/>
            <pc:sldMk cId="3037902655" sldId="260"/>
            <ac:spMk id="103" creationId="{E368BA37-19AA-44C6-84C0-C6A6FBBB9F85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4" creationId="{339FD55B-5D18-434C-AAEF-F8499AE06F20}"/>
          </ac:spMkLst>
        </pc:spChg>
        <pc:spChg chg="add mod">
          <ac:chgData name="唐 崇斌 Edwin" userId="769f27267cb83406" providerId="LiveId" clId="{F749D1A7-B6C5-40CC-A752-898961211CE4}" dt="2020-03-21T01:40:05.521" v="781" actId="571"/>
          <ac:spMkLst>
            <pc:docMk/>
            <pc:sldMk cId="3037902655" sldId="260"/>
            <ac:spMk id="106" creationId="{41306E5A-6DED-4E4C-A0C6-D6650ABFA949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6" creationId="{83362DCC-1C49-42F0-8E7E-895ADE7AF650}"/>
          </ac:spMkLst>
        </pc:spChg>
        <pc:spChg chg="del mod topLvl">
          <ac:chgData name="唐 崇斌 Edwin" userId="769f27267cb83406" providerId="LiveId" clId="{F749D1A7-B6C5-40CC-A752-898961211CE4}" dt="2020-03-22T10:07:52.915" v="1004" actId="478"/>
          <ac:spMkLst>
            <pc:docMk/>
            <pc:sldMk cId="3037902655" sldId="260"/>
            <ac:spMk id="107" creationId="{8359043B-C683-4A9F-95AF-B2907BC6D28D}"/>
          </ac:spMkLst>
        </pc:spChg>
        <pc:spChg chg="add del mo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08" creationId="{8D2451B4-5A7E-4456-9AEB-2140050CD8E3}"/>
          </ac:spMkLst>
        </pc:spChg>
        <pc:spChg chg="del mod">
          <ac:chgData name="唐 崇斌 Edwin" userId="769f27267cb83406" providerId="LiveId" clId="{F749D1A7-B6C5-40CC-A752-898961211CE4}" dt="2020-03-22T10:07:46.784" v="1002" actId="478"/>
          <ac:spMkLst>
            <pc:docMk/>
            <pc:sldMk cId="3037902655" sldId="260"/>
            <ac:spMk id="109" creationId="{6568AC85-ECAE-4D39-B999-F3D1044CD55C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0" creationId="{5D47AD02-8EBA-49BD-83A7-A7525729D4C1}"/>
          </ac:spMkLst>
        </pc:spChg>
        <pc:spChg chg="add mod">
          <ac:chgData name="唐 崇斌 Edwin" userId="769f27267cb83406" providerId="LiveId" clId="{F749D1A7-B6C5-40CC-A752-898961211CE4}" dt="2020-03-22T10:09:45.815" v="1013" actId="571"/>
          <ac:spMkLst>
            <pc:docMk/>
            <pc:sldMk cId="3037902655" sldId="260"/>
            <ac:spMk id="111" creationId="{5337AEEF-6030-4CCA-9EB5-5259E5FB4910}"/>
          </ac:spMkLst>
        </pc:spChg>
        <pc:spChg chg="add del mod ord topLvl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12" creationId="{BDB867D4-8A12-4602-8B32-7B5488302359}"/>
          </ac:spMkLst>
        </pc:spChg>
        <pc:spChg chg="add del mod topLvl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142" creationId="{E25BAEBA-8F45-435A-8A3B-A30C6BD1F3B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3" creationId="{7A03E50A-7DDE-4E4C-AF18-075ECF418E9C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44" creationId="{2D935B3F-65AF-4663-8A62-F22F6F3D1045}"/>
          </ac:spMkLst>
        </pc:spChg>
        <pc:spChg chg="add mod">
          <ac:chgData name="唐 崇斌 Edwin" userId="769f27267cb83406" providerId="LiveId" clId="{F749D1A7-B6C5-40CC-A752-898961211CE4}" dt="2020-03-22T11:15:07.113" v="1947" actId="1036"/>
          <ac:spMkLst>
            <pc:docMk/>
            <pc:sldMk cId="3037902655" sldId="260"/>
            <ac:spMk id="157" creationId="{0A6A9A43-802D-489B-B71C-67B5786BC8BA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7" creationId="{7C6D78C3-F5B1-4DE5-94A9-1FBFAA8C7726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198" creationId="{4AB548EE-86D9-41C2-89D1-899B548E3A95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7" creationId="{4EBB2C86-4E17-4BCF-AE40-A6CCB5F1A080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18" creationId="{673A29C4-10CC-481F-AEC6-1CDE88CCDDAE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5" creationId="{3B78E93F-B6B6-4856-B831-265439C290ED}"/>
          </ac:spMkLst>
        </pc:spChg>
        <pc:spChg chg="add del mod">
          <ac:chgData name="唐 崇斌 Edwin" userId="769f27267cb83406" providerId="LiveId" clId="{F749D1A7-B6C5-40CC-A752-898961211CE4}" dt="2020-03-22T11:40:59.057" v="2082" actId="478"/>
          <ac:spMkLst>
            <pc:docMk/>
            <pc:sldMk cId="3037902655" sldId="260"/>
            <ac:spMk id="226" creationId="{86BD3BCA-9C82-422B-933D-13E65E2B4E33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0" creationId="{38EAECC0-CCB3-4750-9EC2-260B1A1693AD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38" creationId="{CAF45A72-2999-4E36-BB0C-16EFD0CBF21E}"/>
          </ac:spMkLst>
        </pc:spChg>
        <pc:spChg chg="add mod ord topLvl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39" creationId="{4E37F4D6-9BB4-4403-87A1-0C16A9CFBBEE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0" creationId="{796953AE-C535-4F59-A3E1-61EEB14BBEF7}"/>
          </ac:spMkLst>
        </pc:spChg>
        <pc:spChg chg="add mod">
          <ac:chgData name="唐 崇斌 Edwin" userId="769f27267cb83406" providerId="LiveId" clId="{F749D1A7-B6C5-40CC-A752-898961211CE4}" dt="2020-03-22T11:55:57.095" v="2408" actId="1582"/>
          <ac:spMkLst>
            <pc:docMk/>
            <pc:sldMk cId="3037902655" sldId="260"/>
            <ac:spMk id="241" creationId="{E677E85B-03E0-429B-94BB-1BBC4242884E}"/>
          </ac:spMkLst>
        </pc:spChg>
        <pc:spChg chg="add del mod">
          <ac:chgData name="唐 崇斌 Edwin" userId="769f27267cb83406" providerId="LiveId" clId="{F749D1A7-B6C5-40CC-A752-898961211CE4}" dt="2020-03-22T11:57:20.805" v="2420" actId="478"/>
          <ac:spMkLst>
            <pc:docMk/>
            <pc:sldMk cId="3037902655" sldId="260"/>
            <ac:spMk id="244" creationId="{B2AEA5DA-4C8B-4E32-8A3D-46E555C25E69}"/>
          </ac:spMkLst>
        </pc:spChg>
        <pc:spChg chg="add del mod topLvl">
          <ac:chgData name="唐 崇斌 Edwin" userId="769f27267cb83406" providerId="LiveId" clId="{F749D1A7-B6C5-40CC-A752-898961211CE4}" dt="2020-03-22T11:48:37.103" v="2232" actId="478"/>
          <ac:spMkLst>
            <pc:docMk/>
            <pc:sldMk cId="3037902655" sldId="260"/>
            <ac:spMk id="253" creationId="{CAAA267D-8412-46AF-8691-50EDFF44D330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5" creationId="{2D590E40-7F2D-452A-AA19-01E451E05309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7" creationId="{3333E448-9837-4624-89FE-9B6FD787A36C}"/>
          </ac:spMkLst>
        </pc:spChg>
        <pc:spChg chg="add mod">
          <ac:chgData name="唐 崇斌 Edwin" userId="769f27267cb83406" providerId="LiveId" clId="{F749D1A7-B6C5-40CC-A752-898961211CE4}" dt="2020-03-22T11:55:40.676" v="2406" actId="208"/>
          <ac:spMkLst>
            <pc:docMk/>
            <pc:sldMk cId="3037902655" sldId="260"/>
            <ac:spMk id="258" creationId="{5A6AAD8A-2B4B-4AF5-8C62-A0023426D752}"/>
          </ac:spMkLst>
        </pc:spChg>
        <pc:spChg chg="add del mod">
          <ac:chgData name="唐 崇斌 Edwin" userId="769f27267cb83406" providerId="LiveId" clId="{F749D1A7-B6C5-40CC-A752-898961211CE4}" dt="2020-03-22T11:52:53.913" v="2376" actId="478"/>
          <ac:spMkLst>
            <pc:docMk/>
            <pc:sldMk cId="3037902655" sldId="260"/>
            <ac:spMk id="260" creationId="{59251FDD-CCD5-4C64-A798-D5AD97D41E37}"/>
          </ac:spMkLst>
        </pc:spChg>
        <pc:spChg chg="add del mod">
          <ac:chgData name="唐 崇斌 Edwin" userId="769f27267cb83406" providerId="LiveId" clId="{F749D1A7-B6C5-40CC-A752-898961211CE4}" dt="2020-03-22T11:56:47.986" v="2411" actId="478"/>
          <ac:spMkLst>
            <pc:docMk/>
            <pc:sldMk cId="3037902655" sldId="260"/>
            <ac:spMk id="261" creationId="{3CA545EB-D901-4D49-AA65-FA8655EFABD1}"/>
          </ac:spMkLst>
        </pc:spChg>
        <pc:spChg chg="add del mod">
          <ac:chgData name="唐 崇斌 Edwin" userId="769f27267cb83406" providerId="LiveId" clId="{F749D1A7-B6C5-40CC-A752-898961211CE4}" dt="2020-03-22T11:56:36.591" v="2410" actId="478"/>
          <ac:spMkLst>
            <pc:docMk/>
            <pc:sldMk cId="3037902655" sldId="260"/>
            <ac:spMk id="262" creationId="{62B948F5-F457-47E6-BEE2-B0EE2AB2A001}"/>
          </ac:spMkLst>
        </pc:spChg>
        <pc:spChg chg="add mod">
          <ac:chgData name="唐 崇斌 Edwin" userId="769f27267cb83406" providerId="LiveId" clId="{F749D1A7-B6C5-40CC-A752-898961211CE4}" dt="2020-03-22T12:00:26.249" v="2511" actId="14100"/>
          <ac:spMkLst>
            <pc:docMk/>
            <pc:sldMk cId="3037902655" sldId="260"/>
            <ac:spMk id="263" creationId="{9551EA7C-FBF4-4C68-8154-6FCCD380781B}"/>
          </ac:spMkLst>
        </pc:spChg>
        <pc:spChg chg="add mod">
          <ac:chgData name="唐 崇斌 Edwin" userId="769f27267cb83406" providerId="LiveId" clId="{F749D1A7-B6C5-40CC-A752-898961211CE4}" dt="2020-03-22T12:01:37.803" v="2537" actId="14100"/>
          <ac:spMkLst>
            <pc:docMk/>
            <pc:sldMk cId="3037902655" sldId="260"/>
            <ac:spMk id="273" creationId="{6160CF72-44D6-4E41-AD92-D006C8FBC225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4" creationId="{571F3F2C-A95C-49D2-80C2-4CF73041DB97}"/>
          </ac:spMkLst>
        </pc:spChg>
        <pc:spChg chg="add mod">
          <ac:chgData name="唐 崇斌 Edwin" userId="769f27267cb83406" providerId="LiveId" clId="{F749D1A7-B6C5-40CC-A752-898961211CE4}" dt="2020-03-22T12:01:28.220" v="2534" actId="164"/>
          <ac:spMkLst>
            <pc:docMk/>
            <pc:sldMk cId="3037902655" sldId="260"/>
            <ac:spMk id="275" creationId="{A0BE8E6A-2FD1-4A87-B4A8-72EB708A6E52}"/>
          </ac:spMkLst>
        </pc:spChg>
        <pc:grpChg chg="add mod">
          <ac:chgData name="唐 崇斌 Edwin" userId="769f27267cb83406" providerId="LiveId" clId="{F749D1A7-B6C5-40CC-A752-898961211CE4}" dt="2020-03-22T09:47:10.545" v="868" actId="164"/>
          <ac:grpSpMkLst>
            <pc:docMk/>
            <pc:sldMk cId="3037902655" sldId="260"/>
            <ac:grpSpMk id="2" creationId="{ECAA1A0D-1694-431C-8E94-80C15816B545}"/>
          </ac:grpSpMkLst>
        </pc:grpChg>
        <pc:grpChg chg="add del mod">
          <ac:chgData name="唐 崇斌 Edwin" userId="769f27267cb83406" providerId="LiveId" clId="{F749D1A7-B6C5-40CC-A752-898961211CE4}" dt="2020-03-22T09:49:14.992" v="873" actId="165"/>
          <ac:grpSpMkLst>
            <pc:docMk/>
            <pc:sldMk cId="3037902655" sldId="260"/>
            <ac:grpSpMk id="3" creationId="{1F01A914-3FFF-4857-AE71-75A132EBB405}"/>
          </ac:grpSpMkLst>
        </pc:grpChg>
        <pc:grpChg chg="add mod">
          <ac:chgData name="唐 崇斌 Edwin" userId="769f27267cb83406" providerId="LiveId" clId="{F749D1A7-B6C5-40CC-A752-898961211CE4}" dt="2020-03-21T01:26:37.420" v="353" actId="164"/>
          <ac:grpSpMkLst>
            <pc:docMk/>
            <pc:sldMk cId="3037902655" sldId="260"/>
            <ac:grpSpMk id="3" creationId="{20C34C7C-DC1B-478F-BC3D-D5D9C2B54F25}"/>
          </ac:grpSpMkLst>
        </pc:grpChg>
        <pc:grpChg chg="add 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4" creationId="{22556076-3FCB-4F78-9F6F-7BFC7FA7C9C0}"/>
          </ac:grpSpMkLst>
        </pc:grpChg>
        <pc:grpChg chg="add del mod">
          <ac:chgData name="唐 崇斌 Edwin" userId="769f27267cb83406" providerId="LiveId" clId="{F749D1A7-B6C5-40CC-A752-898961211CE4}" dt="2020-03-22T10:02:21.411" v="942" actId="165"/>
          <ac:grpSpMkLst>
            <pc:docMk/>
            <pc:sldMk cId="3037902655" sldId="260"/>
            <ac:grpSpMk id="5" creationId="{29DFCD53-AB3C-4C66-9956-9CE6EC29E600}"/>
          </ac:grpSpMkLst>
        </pc:grpChg>
        <pc:grpChg chg="add del mod">
          <ac:chgData name="唐 崇斌 Edwin" userId="769f27267cb83406" providerId="LiveId" clId="{F749D1A7-B6C5-40CC-A752-898961211CE4}" dt="2020-03-22T10:09:40.644" v="1011" actId="165"/>
          <ac:grpSpMkLst>
            <pc:docMk/>
            <pc:sldMk cId="3037902655" sldId="260"/>
            <ac:grpSpMk id="6" creationId="{E3D930E5-1C44-4DD4-BC64-A337704D5441}"/>
          </ac:grpSpMkLst>
        </pc:grpChg>
        <pc:grpChg chg="add del mod topLvl">
          <ac:chgData name="唐 崇斌 Edwin" userId="769f27267cb83406" providerId="LiveId" clId="{F749D1A7-B6C5-40CC-A752-898961211CE4}" dt="2020-03-22T11:08:25.661" v="1836" actId="165"/>
          <ac:grpSpMkLst>
            <pc:docMk/>
            <pc:sldMk cId="3037902655" sldId="260"/>
            <ac:grpSpMk id="7" creationId="{FB0E82DA-BE4B-441B-A751-52F215B65756}"/>
          </ac:grpSpMkLst>
        </pc:grpChg>
        <pc:grpChg chg="add mod">
          <ac:chgData name="唐 崇斌 Edwin" userId="769f27267cb83406" providerId="LiveId" clId="{F749D1A7-B6C5-40CC-A752-898961211CE4}" dt="2020-03-22T10:10:17.715" v="1021" actId="164"/>
          <ac:grpSpMkLst>
            <pc:docMk/>
            <pc:sldMk cId="3037902655" sldId="260"/>
            <ac:grpSpMk id="8" creationId="{5E6E9BE6-546D-4301-8B3E-C042BB0CB348}"/>
          </ac:grpSpMkLst>
        </pc:grpChg>
        <pc:grpChg chg="add del mod">
          <ac:chgData name="唐 崇斌 Edwin" userId="769f27267cb83406" providerId="LiveId" clId="{F749D1A7-B6C5-40CC-A752-898961211CE4}" dt="2020-03-22T10:44:06.386" v="1301" actId="165"/>
          <ac:grpSpMkLst>
            <pc:docMk/>
            <pc:sldMk cId="3037902655" sldId="260"/>
            <ac:grpSpMk id="9" creationId="{221B9A4C-627A-458B-AE6E-215E6FBC3174}"/>
          </ac:grpSpMkLst>
        </pc:grpChg>
        <pc:grpChg chg="add del mod">
          <ac:chgData name="唐 崇斌 Edwin" userId="769f27267cb83406" providerId="LiveId" clId="{F749D1A7-B6C5-40CC-A752-898961211CE4}" dt="2020-03-22T11:22:22.760" v="1963" actId="165"/>
          <ac:grpSpMkLst>
            <pc:docMk/>
            <pc:sldMk cId="3037902655" sldId="260"/>
            <ac:grpSpMk id="14" creationId="{F3BFCEC6-FA6D-493D-91AD-C83803323DA0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" creationId="{D42C5858-FBC7-4C68-AE36-64AD40260C03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6" creationId="{63A7B5DD-25BA-4A60-B5F3-E33A13A8BB76}"/>
          </ac:grpSpMkLst>
        </pc:grpChg>
        <pc:grpChg chg="add mod">
          <ac:chgData name="唐 崇斌 Edwin" userId="769f27267cb83406" providerId="LiveId" clId="{F749D1A7-B6C5-40CC-A752-898961211CE4}" dt="2020-03-21T01:28:45.457" v="515" actId="164"/>
          <ac:grpSpMkLst>
            <pc:docMk/>
            <pc:sldMk cId="3037902655" sldId="260"/>
            <ac:grpSpMk id="16" creationId="{85CD8BB3-4235-4DFD-BF0F-91768FD9835B}"/>
          </ac:grpSpMkLst>
        </pc:grpChg>
        <pc:grpChg chg="add del mod or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7" creationId="{1E4B38DC-79AD-4C70-B336-1D0F3B090AC8}"/>
          </ac:grpSpMkLst>
        </pc:grpChg>
        <pc:grpChg chg="add del mod">
          <ac:chgData name="唐 崇斌 Edwin" userId="769f27267cb83406" providerId="LiveId" clId="{F749D1A7-B6C5-40CC-A752-898961211CE4}" dt="2020-03-21T01:31:54.071" v="665" actId="165"/>
          <ac:grpSpMkLst>
            <pc:docMk/>
            <pc:sldMk cId="3037902655" sldId="260"/>
            <ac:grpSpMk id="17" creationId="{76036318-0F6C-40A3-99CB-5319C12FD4C6}"/>
          </ac:grpSpMkLst>
        </pc:grpChg>
        <pc:grpChg chg="add del mod">
          <ac:chgData name="唐 崇斌 Edwin" userId="769f27267cb83406" providerId="LiveId" clId="{F749D1A7-B6C5-40CC-A752-898961211CE4}" dt="2020-03-22T10:44:59.194" v="1347" actId="165"/>
          <ac:grpSpMkLst>
            <pc:docMk/>
            <pc:sldMk cId="3037902655" sldId="260"/>
            <ac:grpSpMk id="27" creationId="{C9828F93-96BF-425F-A1E0-4A01E08C1B8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54" creationId="{4355A270-0C1E-4121-A294-8FFE0ED2212E}"/>
          </ac:grpSpMkLst>
        </pc:grpChg>
        <pc:grpChg chg="mod">
          <ac:chgData name="唐 崇斌 Edwin" userId="769f27267cb83406" providerId="LiveId" clId="{F749D1A7-B6C5-40CC-A752-898961211CE4}" dt="2020-03-21T01:26:56.876" v="386" actId="164"/>
          <ac:grpSpMkLst>
            <pc:docMk/>
            <pc:sldMk cId="3037902655" sldId="260"/>
            <ac:grpSpMk id="58" creationId="{BFFC4FAE-F3E0-4720-8E22-7E214EA911E1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76" creationId="{20E9282F-B6ED-42B4-B52C-5891C13F3030}"/>
          </ac:grpSpMkLst>
        </pc:grpChg>
        <pc:grpChg chg="del mod topLvl">
          <ac:chgData name="唐 崇斌 Edwin" userId="769f27267cb83406" providerId="LiveId" clId="{F749D1A7-B6C5-40CC-A752-898961211CE4}" dt="2020-03-22T09:49:40.846" v="876" actId="478"/>
          <ac:grpSpMkLst>
            <pc:docMk/>
            <pc:sldMk cId="3037902655" sldId="260"/>
            <ac:grpSpMk id="84" creationId="{EF2A9655-BCF0-4014-A4BB-9B156B17924E}"/>
          </ac:grpSpMkLst>
        </pc:grpChg>
        <pc:grpChg chg="add del mod">
          <ac:chgData name="唐 崇斌 Edwin" userId="769f27267cb83406" providerId="LiveId" clId="{F749D1A7-B6C5-40CC-A752-898961211CE4}" dt="2020-03-22T10:07:49.916" v="1003" actId="165"/>
          <ac:grpSpMkLst>
            <pc:docMk/>
            <pc:sldMk cId="3037902655" sldId="260"/>
            <ac:grpSpMk id="104" creationId="{BB4936E6-6DDB-4FFF-847E-CE339A4CF621}"/>
          </ac:grpSpMkLst>
        </pc:grpChg>
        <pc:grpChg chg="del mod topLvl">
          <ac:chgData name="唐 崇斌 Edwin" userId="769f27267cb83406" providerId="LiveId" clId="{F749D1A7-B6C5-40CC-A752-898961211CE4}" dt="2020-03-22T09:49:29.958" v="874" actId="478"/>
          <ac:grpSpMkLst>
            <pc:docMk/>
            <pc:sldMk cId="3037902655" sldId="260"/>
            <ac:grpSpMk id="105" creationId="{39889AAF-33FD-4EF3-B65E-BC9D4CD95E0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3" creationId="{0F924607-FA0A-40FE-B605-966D1AD92BC4}"/>
          </ac:grpSpMkLst>
        </pc:grpChg>
        <pc:grpChg chg="add del mod">
          <ac:chgData name="唐 崇斌 Edwin" userId="769f27267cb83406" providerId="LiveId" clId="{F749D1A7-B6C5-40CC-A752-898961211CE4}" dt="2020-03-22T10:29:06.321" v="1154" actId="165"/>
          <ac:grpSpMkLst>
            <pc:docMk/>
            <pc:sldMk cId="3037902655" sldId="260"/>
            <ac:grpSpMk id="116" creationId="{E1D4B7B1-4AAD-490B-AF01-818347AFC3F1}"/>
          </ac:grpSpMkLst>
        </pc:grpChg>
        <pc:grpChg chg="add mod">
          <ac:chgData name="唐 崇斌 Edwin" userId="769f27267cb83406" providerId="LiveId" clId="{F749D1A7-B6C5-40CC-A752-898961211CE4}" dt="2020-03-22T10:31:37.376" v="1175" actId="164"/>
          <ac:grpSpMkLst>
            <pc:docMk/>
            <pc:sldMk cId="3037902655" sldId="260"/>
            <ac:grpSpMk id="119" creationId="{89B27CA3-E9C8-4EC2-A5BA-8DCE6D9AAA75}"/>
          </ac:grpSpMkLst>
        </pc:grpChg>
        <pc:grpChg chg="add del mod">
          <ac:chgData name="唐 崇斌 Edwin" userId="769f27267cb83406" providerId="LiveId" clId="{F749D1A7-B6C5-40CC-A752-898961211CE4}" dt="2020-03-22T10:29:45.241" v="1163" actId="165"/>
          <ac:grpSpMkLst>
            <pc:docMk/>
            <pc:sldMk cId="3037902655" sldId="260"/>
            <ac:grpSpMk id="124" creationId="{D2D08B65-9437-44F9-BA86-4F6E8BBB471E}"/>
          </ac:grpSpMkLst>
        </pc:grpChg>
        <pc:grpChg chg="add del mod">
          <ac:chgData name="唐 崇斌 Edwin" userId="769f27267cb83406" providerId="LiveId" clId="{F749D1A7-B6C5-40CC-A752-898961211CE4}" dt="2020-03-22T10:32:05.208" v="1187" actId="165"/>
          <ac:grpSpMkLst>
            <pc:docMk/>
            <pc:sldMk cId="3037902655" sldId="260"/>
            <ac:grpSpMk id="131" creationId="{8B5FF811-10D4-44DA-B07F-C782B8493CB9}"/>
          </ac:grpSpMkLst>
        </pc:grpChg>
        <pc:grpChg chg="del mod topLvl">
          <ac:chgData name="唐 崇斌 Edwin" userId="769f27267cb83406" providerId="LiveId" clId="{F749D1A7-B6C5-40CC-A752-898961211CE4}" dt="2020-03-22T10:32:14.780" v="1188" actId="165"/>
          <ac:grpSpMkLst>
            <pc:docMk/>
            <pc:sldMk cId="3037902655" sldId="260"/>
            <ac:grpSpMk id="132" creationId="{E1418E24-4809-4462-823E-BE354CCA1B28}"/>
          </ac:grpSpMkLst>
        </pc:grpChg>
        <pc:grpChg chg="add del mod">
          <ac:chgData name="唐 崇斌 Edwin" userId="769f27267cb83406" providerId="LiveId" clId="{F749D1A7-B6C5-40CC-A752-898961211CE4}" dt="2020-03-22T11:40:59.057" v="2082" actId="478"/>
          <ac:grpSpMkLst>
            <pc:docMk/>
            <pc:sldMk cId="3037902655" sldId="260"/>
            <ac:grpSpMk id="158" creationId="{39366B66-811F-4DE5-AE0B-DA1D48DA279E}"/>
          </ac:grpSpMkLst>
        </pc:grpChg>
        <pc:grpChg chg="add mod">
          <ac:chgData name="唐 崇斌 Edwin" userId="769f27267cb83406" providerId="LiveId" clId="{F749D1A7-B6C5-40CC-A752-898961211CE4}" dt="2020-03-22T11:35:33.709" v="2041" actId="164"/>
          <ac:grpSpMkLst>
            <pc:docMk/>
            <pc:sldMk cId="3037902655" sldId="260"/>
            <ac:grpSpMk id="229" creationId="{9B00A8A8-C810-455C-A2E2-B61FF8A836D9}"/>
          </ac:grpSpMkLst>
        </pc:grpChg>
        <pc:grpChg chg="add del mod topLvl">
          <ac:chgData name="唐 崇斌 Edwin" userId="769f27267cb83406" providerId="LiveId" clId="{F749D1A7-B6C5-40CC-A752-898961211CE4}" dt="2020-03-22T12:02:18.538" v="2550" actId="1076"/>
          <ac:grpSpMkLst>
            <pc:docMk/>
            <pc:sldMk cId="3037902655" sldId="260"/>
            <ac:grpSpMk id="231" creationId="{C7FDC3FD-7734-4E55-9520-79D89EF89009}"/>
          </ac:grpSpMkLst>
        </pc:grpChg>
        <pc:grpChg chg="add mod topLvl">
          <ac:chgData name="唐 崇斌 Edwin" userId="769f27267cb83406" providerId="LiveId" clId="{F749D1A7-B6C5-40CC-A752-898961211CE4}" dt="2020-03-22T11:58:55.538" v="2458" actId="12789"/>
          <ac:grpSpMkLst>
            <pc:docMk/>
            <pc:sldMk cId="3037902655" sldId="260"/>
            <ac:grpSpMk id="242" creationId="{E410AC92-0266-425F-AA8C-C0DC5DEF4637}"/>
          </ac:grpSpMkLst>
        </pc:grpChg>
        <pc:grpChg chg="add del mod">
          <ac:chgData name="唐 崇斌 Edwin" userId="769f27267cb83406" providerId="LiveId" clId="{F749D1A7-B6C5-40CC-A752-898961211CE4}" dt="2020-03-22T11:46:47.178" v="2196" actId="165"/>
          <ac:grpSpMkLst>
            <pc:docMk/>
            <pc:sldMk cId="3037902655" sldId="260"/>
            <ac:grpSpMk id="243" creationId="{F1703321-DB23-49E3-ADDD-5C74AA8DB309}"/>
          </ac:grpSpMkLst>
        </pc:grpChg>
        <pc:grpChg chg="add del">
          <ac:chgData name="唐 崇斌 Edwin" userId="769f27267cb83406" providerId="LiveId" clId="{F749D1A7-B6C5-40CC-A752-898961211CE4}" dt="2020-03-22T11:48:19.736" v="2227" actId="478"/>
          <ac:grpSpMkLst>
            <pc:docMk/>
            <pc:sldMk cId="3037902655" sldId="260"/>
            <ac:grpSpMk id="245" creationId="{5A9FD3A2-D59A-447B-AAC4-4D239811E21E}"/>
          </ac:grpSpMkLst>
        </pc:grpChg>
        <pc:grpChg chg="add mod topLvl">
          <ac:chgData name="唐 崇斌 Edwin" userId="769f27267cb83406" providerId="LiveId" clId="{F749D1A7-B6C5-40CC-A752-898961211CE4}" dt="2020-03-22T11:50:05.905" v="2271" actId="12789"/>
          <ac:grpSpMkLst>
            <pc:docMk/>
            <pc:sldMk cId="3037902655" sldId="260"/>
            <ac:grpSpMk id="249" creationId="{33F97D15-CF3E-4FB1-81A7-D3AC26A34BD8}"/>
          </ac:grpSpMkLst>
        </pc:grpChg>
        <pc:grpChg chg="add del mod">
          <ac:chgData name="唐 崇斌 Edwin" userId="769f27267cb83406" providerId="LiveId" clId="{F749D1A7-B6C5-40CC-A752-898961211CE4}" dt="2020-03-22T11:48:37.103" v="2232" actId="478"/>
          <ac:grpSpMkLst>
            <pc:docMk/>
            <pc:sldMk cId="3037902655" sldId="260"/>
            <ac:grpSpMk id="254" creationId="{7C7AFC2F-1821-45E3-ADB7-4D9AB8636014}"/>
          </ac:grpSpMkLst>
        </pc:grpChg>
        <pc:grpChg chg="add mod">
          <ac:chgData name="唐 崇斌 Edwin" userId="769f27267cb83406" providerId="LiveId" clId="{F749D1A7-B6C5-40CC-A752-898961211CE4}" dt="2020-03-22T11:59:14.238" v="2480" actId="1076"/>
          <ac:grpSpMkLst>
            <pc:docMk/>
            <pc:sldMk cId="3037902655" sldId="260"/>
            <ac:grpSpMk id="256" creationId="{4F1B97B5-3C15-40A8-95C1-5FBA6BD58F3F}"/>
          </ac:grpSpMkLst>
        </pc:grpChg>
        <pc:grpChg chg="add del mod">
          <ac:chgData name="唐 崇斌 Edwin" userId="769f27267cb83406" providerId="LiveId" clId="{F749D1A7-B6C5-40CC-A752-898961211CE4}" dt="2020-03-22T11:57:28.083" v="2423" actId="478"/>
          <ac:grpSpMkLst>
            <pc:docMk/>
            <pc:sldMk cId="3037902655" sldId="260"/>
            <ac:grpSpMk id="259" creationId="{3DD5F246-0131-4993-9AF0-608064CD753D}"/>
          </ac:grpSpMkLst>
        </pc:grpChg>
        <pc:grpChg chg="add mod">
          <ac:chgData name="唐 崇斌 Edwin" userId="769f27267cb83406" providerId="LiveId" clId="{F749D1A7-B6C5-40CC-A752-898961211CE4}" dt="2020-03-22T11:59:09.425" v="2479" actId="164"/>
          <ac:grpSpMkLst>
            <pc:docMk/>
            <pc:sldMk cId="3037902655" sldId="260"/>
            <ac:grpSpMk id="272" creationId="{6F3CCEA5-30ED-40BF-97F4-436C24FFAEBA}"/>
          </ac:grpSpMkLst>
        </pc:grpChg>
        <pc:grpChg chg="add mod">
          <ac:chgData name="唐 崇斌 Edwin" userId="769f27267cb83406" providerId="LiveId" clId="{F749D1A7-B6C5-40CC-A752-898961211CE4}" dt="2020-03-22T12:01:44.101" v="2546" actId="1038"/>
          <ac:grpSpMkLst>
            <pc:docMk/>
            <pc:sldMk cId="3037902655" sldId="260"/>
            <ac:grpSpMk id="276" creationId="{71CDEE4F-77A8-48A3-B813-12F904CF7203}"/>
          </ac:grpSpMkLst>
        </pc:grp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1" creationId="{CA826542-93FA-41D7-89FA-26A30E787FE4}"/>
          </ac:picMkLst>
        </pc:picChg>
        <pc:picChg chg="add del mod topLvl">
          <ac:chgData name="唐 崇斌 Edwin" userId="769f27267cb83406" providerId="LiveId" clId="{F749D1A7-B6C5-40CC-A752-898961211CE4}" dt="2020-03-22T11:40:59.057" v="2082" actId="478"/>
          <ac:picMkLst>
            <pc:docMk/>
            <pc:sldMk cId="3037902655" sldId="260"/>
            <ac:picMk id="13" creationId="{64441A86-282A-4748-A914-189124D88159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53" creationId="{1358EE7C-8732-4EBA-AB41-239269E85185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5" creationId="{0D1A17CE-9A5E-473F-B105-2526341EDCBA}"/>
          </ac:picMkLst>
        </pc:picChg>
        <pc:picChg chg="mod">
          <ac:chgData name="唐 崇斌 Edwin" userId="769f27267cb83406" providerId="LiveId" clId="{F749D1A7-B6C5-40CC-A752-898961211CE4}" dt="2020-03-21T01:30:22.134" v="578" actId="1035"/>
          <ac:picMkLst>
            <pc:docMk/>
            <pc:sldMk cId="3037902655" sldId="260"/>
            <ac:picMk id="56" creationId="{F762E8B7-67C4-4127-A7BB-E489CB5FCD6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59" creationId="{7FE38C06-7681-4F4B-8346-BA225F94800C}"/>
          </ac:picMkLst>
        </pc:picChg>
        <pc:picChg chg="mod">
          <ac:chgData name="唐 崇斌 Edwin" userId="769f27267cb83406" providerId="LiveId" clId="{F749D1A7-B6C5-40CC-A752-898961211CE4}" dt="2020-03-21T01:30:31.435" v="601" actId="1035"/>
          <ac:picMkLst>
            <pc:docMk/>
            <pc:sldMk cId="3037902655" sldId="260"/>
            <ac:picMk id="60" creationId="{33CBBDDB-3B38-4CB2-9525-561C992C1273}"/>
          </ac:picMkLst>
        </pc:picChg>
        <pc:picChg chg="del mod topLvl">
          <ac:chgData name="唐 崇斌 Edwin" userId="769f27267cb83406" providerId="LiveId" clId="{F749D1A7-B6C5-40CC-A752-898961211CE4}" dt="2020-03-22T09:49:40.846" v="876" actId="478"/>
          <ac:picMkLst>
            <pc:docMk/>
            <pc:sldMk cId="3037902655" sldId="260"/>
            <ac:picMk id="63" creationId="{D2119E40-BF45-4A44-A53E-1EA530A292C6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4" creationId="{8A8FF76C-545D-42B3-BE3F-EC5665105C41}"/>
          </ac:picMkLst>
        </pc:picChg>
        <pc:picChg chg="del mod topLvl">
          <ac:chgData name="唐 崇斌 Edwin" userId="769f27267cb83406" providerId="LiveId" clId="{F749D1A7-B6C5-40CC-A752-898961211CE4}" dt="2020-03-22T10:32:53.764" v="1194" actId="478"/>
          <ac:picMkLst>
            <pc:docMk/>
            <pc:sldMk cId="3037902655" sldId="260"/>
            <ac:picMk id="115" creationId="{922744F6-E0A9-4A25-B8A2-002A8D2DC27E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7" creationId="{A7940C54-766F-427A-A2F4-AB5FA1F3850D}"/>
          </ac:picMkLst>
        </pc:picChg>
        <pc:picChg chg="mod topLvl">
          <ac:chgData name="唐 崇斌 Edwin" userId="769f27267cb83406" providerId="LiveId" clId="{F749D1A7-B6C5-40CC-A752-898961211CE4}" dt="2020-03-22T10:29:12.986" v="1156" actId="164"/>
          <ac:picMkLst>
            <pc:docMk/>
            <pc:sldMk cId="3037902655" sldId="260"/>
            <ac:picMk id="118" creationId="{56FF6239-57BB-49C7-BFE7-3AF28128CCFD}"/>
          </ac:picMkLst>
        </pc:picChg>
        <pc:picChg chg="del mod topLvl">
          <ac:chgData name="唐 崇斌 Edwin" userId="769f27267cb83406" providerId="LiveId" clId="{F749D1A7-B6C5-40CC-A752-898961211CE4}" dt="2020-03-22T10:31:04.326" v="1171" actId="478"/>
          <ac:picMkLst>
            <pc:docMk/>
            <pc:sldMk cId="3037902655" sldId="260"/>
            <ac:picMk id="125" creationId="{24441FA3-E0F7-4D51-BC95-862191A79A3A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6" creationId="{1FCCC886-C2F9-4C7B-AF4C-72F8E9A5A589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7" creationId="{8C5CF999-E8D7-43A9-BB37-AA859F001382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8" creationId="{C9056822-CFC6-472D-BBFA-25C337CA5C55}"/>
          </ac:picMkLst>
        </pc:picChg>
        <pc:picChg chg="mod topLvl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29" creationId="{5540CF0A-C34C-4DFA-B145-9B5B2CBC5904}"/>
          </ac:picMkLst>
        </pc:picChg>
        <pc:picChg chg="add mod">
          <ac:chgData name="唐 崇斌 Edwin" userId="769f27267cb83406" providerId="LiveId" clId="{F749D1A7-B6C5-40CC-A752-898961211CE4}" dt="2020-03-22T10:31:37.376" v="1175" actId="164"/>
          <ac:picMkLst>
            <pc:docMk/>
            <pc:sldMk cId="3037902655" sldId="260"/>
            <ac:picMk id="130" creationId="{CFB94579-4C48-478D-975C-B563B534C615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3" creationId="{3C4EE167-41AD-47F5-8257-77D8F8FCD4E1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4" creationId="{A48B9A42-46AE-42C7-9C7F-C14C3DFB9B9A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5" creationId="{33BDC142-C217-4AEA-B0B6-7A25FBC29A9D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6" creationId="{ED346168-F232-4B8F-8507-0497F9759A43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37" creationId="{E951B1A4-1319-4C8B-944C-9E0298A837E7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8" creationId="{8E894271-A4A8-48A5-BC5D-A2689D43D674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39" creationId="{9C2DDE11-EB6A-4622-98A6-252BF7CEEBF2}"/>
          </ac:picMkLst>
        </pc:picChg>
        <pc:picChg chg="mod topLvl">
          <ac:chgData name="唐 崇斌 Edwin" userId="769f27267cb83406" providerId="LiveId" clId="{F749D1A7-B6C5-40CC-A752-898961211CE4}" dt="2020-03-22T10:32:40.109" v="1193" actId="164"/>
          <ac:picMkLst>
            <pc:docMk/>
            <pc:sldMk cId="3037902655" sldId="260"/>
            <ac:picMk id="140" creationId="{9D92E510-0D76-4D45-80DC-9ECCE8D3211A}"/>
          </ac:picMkLst>
        </pc:picChg>
        <pc:picChg chg="del mod topLvl">
          <ac:chgData name="唐 崇斌 Edwin" userId="769f27267cb83406" providerId="LiveId" clId="{F749D1A7-B6C5-40CC-A752-898961211CE4}" dt="2020-03-22T10:32:17.654" v="1189" actId="478"/>
          <ac:picMkLst>
            <pc:docMk/>
            <pc:sldMk cId="3037902655" sldId="260"/>
            <ac:picMk id="141" creationId="{FB20CE0A-38B3-4346-9C08-E46E0AF8D928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2" creationId="{13C699A4-5CF4-4A9B-AAEA-57F474219BD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3" creationId="{313DF1E5-1121-474F-B3EE-BB7A0CDAAD86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4" creationId="{992133F3-8D92-4948-83E0-800D45414E21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5" creationId="{E55C0C30-BCEB-49CD-AC6A-BDF60A21F03D}"/>
          </ac:picMkLst>
        </pc:picChg>
        <pc:picChg chg="add mod">
          <ac:chgData name="唐 崇斌 Edwin" userId="769f27267cb83406" providerId="LiveId" clId="{F749D1A7-B6C5-40CC-A752-898961211CE4}" dt="2020-03-22T10:53:57.442" v="1564" actId="164"/>
          <ac:picMkLst>
            <pc:docMk/>
            <pc:sldMk cId="3037902655" sldId="260"/>
            <ac:picMk id="156" creationId="{5F247478-C762-4F96-891C-379A00364905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7" creationId="{9FCF9736-F568-4F7E-950F-E1FCAF6A3D89}"/>
          </ac:picMkLst>
        </pc:picChg>
        <pc:picChg chg="add 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28" creationId="{E6CBFA14-66E1-4B9E-A429-FDA12BE2F975}"/>
          </ac:picMkLst>
        </pc:picChg>
        <pc:picChg chg="add mod topLvl">
          <ac:chgData name="唐 崇斌 Edwin" userId="769f27267cb83406" providerId="LiveId" clId="{F749D1A7-B6C5-40CC-A752-898961211CE4}" dt="2020-03-22T12:02:43.610" v="2560" actId="1037"/>
          <ac:picMkLst>
            <pc:docMk/>
            <pc:sldMk cId="3037902655" sldId="260"/>
            <ac:picMk id="237" creationId="{CCC36057-6DAE-4E75-AA9E-D5EAB8B462E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0" creationId="{ACD6A9F4-8EFF-4A46-ACDF-59F2CE8DF241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1" creationId="{8D8B0613-CDEA-4B1E-991C-7212B29BE258}"/>
          </ac:picMkLst>
        </pc:picChg>
        <pc:picChg chg="mod">
          <ac:chgData name="唐 崇斌 Edwin" userId="769f27267cb83406" providerId="LiveId" clId="{F749D1A7-B6C5-40CC-A752-898961211CE4}" dt="2020-03-22T11:55:40.676" v="2406" actId="208"/>
          <ac:picMkLst>
            <pc:docMk/>
            <pc:sldMk cId="3037902655" sldId="260"/>
            <ac:picMk id="252" creationId="{E7BD2F19-AD41-4CAF-95D8-792B7034F67D}"/>
          </ac:picMkLst>
        </pc:pic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0" creationId="{58D6F731-7271-486D-BE38-1BE49FAE8F9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9" creationId="{7137AA24-A58B-4D3F-8D37-D3E135C87901}"/>
          </ac:cxnSpMkLst>
        </pc:cxnChg>
        <pc:cxnChg chg="add del mod">
          <ac:chgData name="唐 崇斌 Edwin" userId="769f27267cb83406" providerId="LiveId" clId="{F749D1A7-B6C5-40CC-A752-898961211CE4}" dt="2020-03-22T10:45:41.858" v="1355" actId="11529"/>
          <ac:cxnSpMkLst>
            <pc:docMk/>
            <pc:sldMk cId="3037902655" sldId="260"/>
            <ac:cxnSpMk id="34" creationId="{CDC6D1DB-B078-45DE-B727-AEF9C4295EC2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36" creationId="{BDAC86C1-B5A8-464A-BF04-227FCB231D75}"/>
          </ac:cxnSpMkLst>
        </pc:cxnChg>
        <pc:cxnChg chg="add del mod">
          <ac:chgData name="唐 崇斌 Edwin" userId="769f27267cb83406" providerId="LiveId" clId="{F749D1A7-B6C5-40CC-A752-898961211CE4}" dt="2020-03-22T10:48:54.838" v="1493" actId="478"/>
          <ac:cxnSpMkLst>
            <pc:docMk/>
            <pc:sldMk cId="3037902655" sldId="260"/>
            <ac:cxnSpMk id="45" creationId="{761C451E-7024-4D96-B44E-C7912F2F736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47" creationId="{157B31B1-4277-4F06-AB7D-F03F226DA78B}"/>
          </ac:cxnSpMkLst>
        </pc:cxnChg>
        <pc:cxnChg chg="del mod topLvl">
          <ac:chgData name="唐 崇斌 Edwin" userId="769f27267cb83406" providerId="LiveId" clId="{F749D1A7-B6C5-40CC-A752-898961211CE4}" dt="2020-03-22T09:49:31.754" v="875" actId="478"/>
          <ac:cxnSpMkLst>
            <pc:docMk/>
            <pc:sldMk cId="3037902655" sldId="260"/>
            <ac:cxnSpMk id="50" creationId="{4EA4163A-E935-4FD6-ACE2-D1D5342D68DB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4" creationId="{50BFBB60-2BAB-416A-9D02-EBDE3C6A5446}"/>
          </ac:cxnSpMkLst>
        </pc:cxnChg>
        <pc:cxnChg chg="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66" creationId="{AA1B01EE-9B64-47A8-B7F6-BA1615B56006}"/>
          </ac:cxnSpMkLst>
        </pc:cxnChg>
        <pc:cxnChg chg="del mod">
          <ac:chgData name="唐 崇斌 Edwin" userId="769f27267cb83406" providerId="LiveId" clId="{F749D1A7-B6C5-40CC-A752-898961211CE4}" dt="2020-03-21T01:26:09.230" v="235" actId="478"/>
          <ac:cxnSpMkLst>
            <pc:docMk/>
            <pc:sldMk cId="3037902655" sldId="260"/>
            <ac:cxnSpMk id="67" creationId="{03647B27-5354-4C6E-81EF-DDBCB4AF973B}"/>
          </ac:cxnSpMkLst>
        </pc:cxnChg>
        <pc:cxnChg chg="del mod">
          <ac:chgData name="唐 崇斌 Edwin" userId="769f27267cb83406" providerId="LiveId" clId="{F749D1A7-B6C5-40CC-A752-898961211CE4}" dt="2020-03-21T01:26:06.569" v="234" actId="478"/>
          <ac:cxnSpMkLst>
            <pc:docMk/>
            <pc:sldMk cId="3037902655" sldId="260"/>
            <ac:cxnSpMk id="90" creationId="{7372FD11-AB12-428A-A85F-C7BD77204FBE}"/>
          </ac:cxnSpMkLst>
        </pc:cxnChg>
        <pc:cxnChg chg="del">
          <ac:chgData name="唐 崇斌 Edwin" userId="769f27267cb83406" providerId="LiveId" clId="{F749D1A7-B6C5-40CC-A752-898961211CE4}" dt="2020-03-21T01:27:06.585" v="388" actId="478"/>
          <ac:cxnSpMkLst>
            <pc:docMk/>
            <pc:sldMk cId="3037902655" sldId="260"/>
            <ac:cxnSpMk id="91" creationId="{1E914CBF-1D5A-440D-8AA3-75F94EB69CBD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5" creationId="{A5F0A43F-FD1C-4EDE-BFF7-9F04F6FE33C9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6" creationId="{67314499-D443-47A8-B3CC-8C90F7CDA784}"/>
          </ac:cxnSpMkLst>
        </pc:cxnChg>
        <pc:cxnChg chg="add del mod topLvl">
          <ac:chgData name="唐 崇斌 Edwin" userId="769f27267cb83406" providerId="LiveId" clId="{F749D1A7-B6C5-40CC-A752-898961211CE4}" dt="2020-03-22T09:49:40.846" v="876" actId="478"/>
          <ac:cxnSpMkLst>
            <pc:docMk/>
            <pc:sldMk cId="3037902655" sldId="260"/>
            <ac:cxnSpMk id="98" creationId="{F36856DC-0E80-4DAE-8F60-6828508DD03C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5" creationId="{2A1E6060-9416-473E-97A8-86A53ADD2BD3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6" creationId="{7755E390-2CA9-40E6-8045-B3B3BEDECA2B}"/>
          </ac:cxnSpMkLst>
        </pc:cxnChg>
        <pc:cxnChg chg="add del mod">
          <ac:chgData name="唐 崇斌 Edwin" userId="769f27267cb83406" providerId="LiveId" clId="{F749D1A7-B6C5-40CC-A752-898961211CE4}" dt="2020-03-22T11:10:34.752" v="1851" actId="478"/>
          <ac:cxnSpMkLst>
            <pc:docMk/>
            <pc:sldMk cId="3037902655" sldId="260"/>
            <ac:cxnSpMk id="147" creationId="{E98B26AB-5828-434E-BBAD-1F60549BA89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48" creationId="{DB9E6460-EDF6-4D43-971D-37E03164FCCF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2" creationId="{F71CE3D3-D67A-468F-8080-E8A4A91D7319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165" creationId="{21B42458-70C1-404D-AE6B-B41B7C1E5583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7" creationId="{65114BA6-BD44-4B4A-929E-188EE833423F}"/>
          </ac:cxnSpMkLst>
        </pc:cxnChg>
        <pc:cxnChg chg="add mod">
          <ac:chgData name="唐 崇斌 Edwin" userId="769f27267cb83406" providerId="LiveId" clId="{F749D1A7-B6C5-40CC-A752-898961211CE4}" dt="2020-03-22T10:56:34.179" v="1652" actId="571"/>
          <ac:cxnSpMkLst>
            <pc:docMk/>
            <pc:sldMk cId="3037902655" sldId="260"/>
            <ac:cxnSpMk id="178" creationId="{A8DFFA95-4BEF-41FB-BCEF-E8D80215EF35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0" creationId="{56248D90-04BA-4318-9EFA-CAF04B06F20B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13" creationId="{2856A72C-02D8-4B27-B712-B82396AB79AE}"/>
          </ac:cxnSpMkLst>
        </pc:cxnChg>
        <pc:cxnChg chg="add del mod">
          <ac:chgData name="唐 崇斌 Edwin" userId="769f27267cb83406" providerId="LiveId" clId="{F749D1A7-B6C5-40CC-A752-898961211CE4}" dt="2020-03-22T11:40:59.057" v="2082" actId="478"/>
          <ac:cxnSpMkLst>
            <pc:docMk/>
            <pc:sldMk cId="3037902655" sldId="260"/>
            <ac:cxnSpMk id="232" creationId="{0CBFD6A4-7719-4C83-BB40-C8ECB7900A08}"/>
          </ac:cxnSpMkLst>
        </pc:cxnChg>
        <pc:cxnChg chg="add mod">
          <ac:chgData name="唐 崇斌 Edwin" userId="769f27267cb83406" providerId="LiveId" clId="{F749D1A7-B6C5-40CC-A752-898961211CE4}" dt="2020-03-22T11:58:55.538" v="2458" actId="12789"/>
          <ac:cxnSpMkLst>
            <pc:docMk/>
            <pc:sldMk cId="3037902655" sldId="260"/>
            <ac:cxnSpMk id="265" creationId="{3FD3BE06-9F73-4E00-8FBF-13F65A946C11}"/>
          </ac:cxnSpMkLst>
        </pc:cxnChg>
        <pc:cxnChg chg="add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7" creationId="{BC4A9953-90B7-4687-BFF8-8811B61FA9A7}"/>
          </ac:cxnSpMkLst>
        </pc:cxnChg>
        <pc:cxnChg chg="add del mod">
          <ac:chgData name="唐 崇斌 Edwin" userId="769f27267cb83406" providerId="LiveId" clId="{F749D1A7-B6C5-40CC-A752-898961211CE4}" dt="2020-03-22T11:59:09.425" v="2479" actId="164"/>
          <ac:cxnSpMkLst>
            <pc:docMk/>
            <pc:sldMk cId="3037902655" sldId="260"/>
            <ac:cxnSpMk id="268" creationId="{EC8B5391-A977-49A7-B80D-30F7972BF3A7}"/>
          </ac:cxnSpMkLst>
        </pc:cxnChg>
        <pc:cxnChg chg="add mod">
          <ac:chgData name="唐 崇斌 Edwin" userId="769f27267cb83406" providerId="LiveId" clId="{F749D1A7-B6C5-40CC-A752-898961211CE4}" dt="2020-03-22T12:02:21.403" v="2553" actId="1035"/>
          <ac:cxnSpMkLst>
            <pc:docMk/>
            <pc:sldMk cId="3037902655" sldId="260"/>
            <ac:cxnSpMk id="278" creationId="{AB273FED-E25C-413B-827C-169718954686}"/>
          </ac:cxnSpMkLst>
        </pc:cxnChg>
      </pc:sldChg>
      <pc:sldChg chg="add del">
        <pc:chgData name="唐 崇斌 Edwin" userId="769f27267cb83406" providerId="LiveId" clId="{F749D1A7-B6C5-40CC-A752-898961211CE4}" dt="2020-03-22T11:40:02.040" v="2076"/>
        <pc:sldMkLst>
          <pc:docMk/>
          <pc:sldMk cId="688858635" sldId="261"/>
        </pc:sldMkLst>
      </pc:sldChg>
      <pc:sldChg chg="add del">
        <pc:chgData name="唐 崇斌 Edwin" userId="769f27267cb83406" providerId="LiveId" clId="{F749D1A7-B6C5-40CC-A752-898961211CE4}" dt="2020-03-22T11:40:17.642" v="2081"/>
        <pc:sldMkLst>
          <pc:docMk/>
          <pc:sldMk cId="1166616651" sldId="261"/>
        </pc:sldMkLst>
      </pc:sldChg>
      <pc:sldChg chg="add del">
        <pc:chgData name="唐 崇斌 Edwin" userId="769f27267cb83406" providerId="LiveId" clId="{F749D1A7-B6C5-40CC-A752-898961211CE4}" dt="2020-03-22T11:39:57.549" v="2074" actId="2696"/>
        <pc:sldMkLst>
          <pc:docMk/>
          <pc:sldMk cId="412689541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59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3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B9A4-A1A7-4F69-B67A-5CE7E47DA859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AFA-3020-4114-BEF1-D614E77A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>
          <a:xfrm flipV="1">
            <a:off x="1553094" y="1907360"/>
            <a:ext cx="565686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椭圆 241"/>
          <p:cNvSpPr/>
          <p:nvPr/>
        </p:nvSpPr>
        <p:spPr>
          <a:xfrm>
            <a:off x="2844938" y="2795959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矩形 11"/>
          <p:cNvSpPr/>
          <p:nvPr/>
        </p:nvSpPr>
        <p:spPr>
          <a:xfrm>
            <a:off x="1054651" y="3250393"/>
            <a:ext cx="1765563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19" y="2734167"/>
            <a:ext cx="507627" cy="507627"/>
          </a:xfrm>
          <a:prstGeom prst="rect">
            <a:avLst/>
          </a:prstGeom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2439268" y="1625753"/>
            <a:ext cx="688487" cy="437780"/>
            <a:chOff x="2155806" y="2197516"/>
            <a:chExt cx="2937302" cy="19050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565" y="3077755"/>
              <a:ext cx="1006543" cy="10065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806" y="2197516"/>
              <a:ext cx="1904999" cy="1905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8" name="矩形 97"/>
          <p:cNvSpPr/>
          <p:nvPr/>
        </p:nvSpPr>
        <p:spPr>
          <a:xfrm>
            <a:off x="1893931" y="2039099"/>
            <a:ext cx="1779160" cy="35029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样本数据库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6115760" y="2902347"/>
            <a:ext cx="532240" cy="270285"/>
            <a:chOff x="10710791" y="1515385"/>
            <a:chExt cx="532240" cy="27028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72746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10791" y="1515385"/>
              <a:ext cx="270285" cy="2702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7" name="矩形 46"/>
          <p:cNvSpPr/>
          <p:nvPr/>
        </p:nvSpPr>
        <p:spPr>
          <a:xfrm>
            <a:off x="5582227" y="3250393"/>
            <a:ext cx="159930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仿冒应用</a:t>
            </a:r>
          </a:p>
        </p:txBody>
      </p:sp>
      <p:sp>
        <p:nvSpPr>
          <p:cNvPr id="57" name="矩形 56"/>
          <p:cNvSpPr/>
          <p:nvPr/>
        </p:nvSpPr>
        <p:spPr>
          <a:xfrm>
            <a:off x="4171407" y="2044967"/>
            <a:ext cx="2143244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安全证书识别器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76" y="1603469"/>
            <a:ext cx="525907" cy="525907"/>
          </a:xfrm>
          <a:prstGeom prst="rect">
            <a:avLst/>
          </a:prstGeom>
          <a:ln>
            <a:noFill/>
          </a:ln>
        </p:spPr>
      </p:pic>
      <p:cxnSp>
        <p:nvCxnSpPr>
          <p:cNvPr id="97" name="直接箭头连接符 14"/>
          <p:cNvCxnSpPr/>
          <p:nvPr/>
        </p:nvCxnSpPr>
        <p:spPr>
          <a:xfrm>
            <a:off x="3437726" y="1891546"/>
            <a:ext cx="1345661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960919" y="3250393"/>
            <a:ext cx="258513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持有官方证书的目标应用</a:t>
            </a:r>
          </a:p>
        </p:txBody>
      </p:sp>
      <p:grpSp>
        <p:nvGrpSpPr>
          <p:cNvPr id="134" name="组合 162"/>
          <p:cNvGrpSpPr/>
          <p:nvPr/>
        </p:nvGrpSpPr>
        <p:grpSpPr>
          <a:xfrm>
            <a:off x="7384219" y="2431663"/>
            <a:ext cx="5162090" cy="1049675"/>
            <a:chOff x="2662399" y="4911099"/>
            <a:chExt cx="5162090" cy="1049675"/>
          </a:xfrm>
        </p:grpSpPr>
        <p:grpSp>
          <p:nvGrpSpPr>
            <p:cNvPr id="135" name="组合 55"/>
            <p:cNvGrpSpPr/>
            <p:nvPr/>
          </p:nvGrpSpPr>
          <p:grpSpPr>
            <a:xfrm>
              <a:off x="2847548" y="4911099"/>
              <a:ext cx="4976941" cy="1049675"/>
              <a:chOff x="2666729" y="5130385"/>
              <a:chExt cx="4976941" cy="1049675"/>
            </a:xfrm>
          </p:grpSpPr>
          <p:grpSp>
            <p:nvGrpSpPr>
              <p:cNvPr id="138" name="组合 54"/>
              <p:cNvGrpSpPr/>
              <p:nvPr/>
            </p:nvGrpSpPr>
            <p:grpSpPr>
              <a:xfrm>
                <a:off x="2666729" y="5130385"/>
                <a:ext cx="2392057" cy="390269"/>
                <a:chOff x="2666729" y="5130385"/>
                <a:chExt cx="2392057" cy="390269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2976165" y="5140854"/>
                  <a:ext cx="20826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仿冒应用特征</a:t>
                  </a:r>
                </a:p>
              </p:txBody>
            </p:sp>
            <p:pic>
              <p:nvPicPr>
                <p:cNvPr id="146" name="图片 14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6729" y="5130385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39" name="组合 53"/>
              <p:cNvGrpSpPr/>
              <p:nvPr/>
            </p:nvGrpSpPr>
            <p:grpSpPr>
              <a:xfrm>
                <a:off x="2671162" y="5459699"/>
                <a:ext cx="4972508" cy="390269"/>
                <a:chOff x="2671162" y="5459699"/>
                <a:chExt cx="4972508" cy="390269"/>
              </a:xfrm>
            </p:grpSpPr>
            <p:sp>
              <p:nvSpPr>
                <p:cNvPr id="143" name="文本框 142"/>
                <p:cNvSpPr txBox="1"/>
                <p:nvPr/>
              </p:nvSpPr>
              <p:spPr>
                <a:xfrm>
                  <a:off x="2976165" y="5470557"/>
                  <a:ext cx="466750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B: </a:t>
                  </a:r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影响仿冒应用数量的因素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1162" y="5459699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40" name="组合 51"/>
              <p:cNvGrpSpPr/>
              <p:nvPr/>
            </p:nvGrpSpPr>
            <p:grpSpPr>
              <a:xfrm>
                <a:off x="2669309" y="5789791"/>
                <a:ext cx="2789109" cy="390269"/>
                <a:chOff x="2669309" y="5789791"/>
                <a:chExt cx="2789109" cy="390269"/>
              </a:xfrm>
            </p:grpSpPr>
            <p:sp>
              <p:nvSpPr>
                <p:cNvPr id="141" name="文本框 140"/>
                <p:cNvSpPr txBox="1"/>
                <p:nvPr/>
              </p:nvSpPr>
              <p:spPr>
                <a:xfrm>
                  <a:off x="2976648" y="5800260"/>
                  <a:ext cx="248177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视角</a:t>
                  </a:r>
                  <a:r>
                    <a: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C: </a:t>
                  </a:r>
                  <a:r>
                    <a: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仿冒应用发展轨迹</a:t>
                  </a:r>
                </a:p>
              </p:txBody>
            </p:sp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9309" y="5789791"/>
                  <a:ext cx="390269" cy="390269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36" name="文本框 135"/>
            <p:cNvSpPr txBox="1"/>
            <p:nvPr/>
          </p:nvSpPr>
          <p:spPr>
            <a:xfrm>
              <a:off x="2662399" y="5247614"/>
              <a:ext cx="76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      </a:t>
              </a:r>
              <a:endParaRPr lang="zh-CN" altLang="en-US" sz="1600" dirty="0"/>
            </a:p>
          </p:txBody>
        </p:sp>
      </p:grpSp>
      <p:cxnSp>
        <p:nvCxnSpPr>
          <p:cNvPr id="225" name="直线连接符 224"/>
          <p:cNvCxnSpPr/>
          <p:nvPr/>
        </p:nvCxnSpPr>
        <p:spPr>
          <a:xfrm>
            <a:off x="7164543" y="1503162"/>
            <a:ext cx="0" cy="2738638"/>
          </a:xfrm>
          <a:prstGeom prst="line">
            <a:avLst/>
          </a:prstGeom>
          <a:ln w="22225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2306177" y="3841412"/>
            <a:ext cx="283511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数据收集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704503" y="3841412"/>
            <a:ext cx="31703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大规模分析</a:t>
            </a:r>
          </a:p>
        </p:txBody>
      </p:sp>
      <p:sp>
        <p:nvSpPr>
          <p:cNvPr id="226" name="右箭头 225"/>
          <p:cNvSpPr/>
          <p:nvPr/>
        </p:nvSpPr>
        <p:spPr>
          <a:xfrm>
            <a:off x="6957319" y="2900818"/>
            <a:ext cx="468000" cy="294968"/>
          </a:xfrm>
          <a:prstGeom prst="rightArrow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2627434" y="3137504"/>
            <a:ext cx="674567" cy="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320639" y="2427223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0" y="2044967"/>
            <a:ext cx="1671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应用市场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13837" y="1436568"/>
            <a:ext cx="1044220" cy="591686"/>
            <a:chOff x="4377188" y="770091"/>
            <a:chExt cx="1177664" cy="667299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882" y="782183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44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81" y="782183"/>
              <a:ext cx="295725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02" y="1143137"/>
              <a:ext cx="294254" cy="2942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4377188" y="770091"/>
              <a:ext cx="316559" cy="308837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文本框 83"/>
            <p:cNvSpPr txBox="1"/>
            <p:nvPr/>
          </p:nvSpPr>
          <p:spPr>
            <a:xfrm>
              <a:off x="5251381" y="1000386"/>
              <a:ext cx="303471" cy="416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5915" y="1270315"/>
            <a:ext cx="929282" cy="487450"/>
            <a:chOff x="10119209" y="2130192"/>
            <a:chExt cx="1354680" cy="710592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19209" y="2130192"/>
              <a:ext cx="338670" cy="33867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57879" y="2130192"/>
              <a:ext cx="338670" cy="33867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9009" y="2502114"/>
              <a:ext cx="338669" cy="33867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6549" y="2130192"/>
              <a:ext cx="338670" cy="33867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355" y="2502114"/>
              <a:ext cx="338669" cy="33867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35219" y="2130192"/>
              <a:ext cx="338670" cy="338670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7684" y="2501136"/>
              <a:ext cx="338669" cy="33867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3580657" y="2902347"/>
            <a:ext cx="1345661" cy="270285"/>
            <a:chOff x="5081525" y="2686158"/>
            <a:chExt cx="1345661" cy="270285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1525" y="2686158"/>
              <a:ext cx="270285" cy="270285"/>
            </a:xfrm>
            <a:prstGeom prst="rect">
              <a:avLst/>
            </a:prstGeom>
          </p:spPr>
        </p:pic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51810" y="2686158"/>
              <a:ext cx="270285" cy="27028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2096" y="2686158"/>
              <a:ext cx="270285" cy="270285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6901" y="2686158"/>
              <a:ext cx="270285" cy="270285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92381" y="2686158"/>
              <a:ext cx="270285" cy="270285"/>
            </a:xfrm>
            <a:prstGeom prst="rect">
              <a:avLst/>
            </a:prstGeom>
          </p:spPr>
        </p:pic>
      </p:grpSp>
      <p:cxnSp>
        <p:nvCxnSpPr>
          <p:cNvPr id="70" name="直接箭头连接符 69"/>
          <p:cNvCxnSpPr/>
          <p:nvPr/>
        </p:nvCxnSpPr>
        <p:spPr>
          <a:xfrm flipH="1">
            <a:off x="2278474" y="2427221"/>
            <a:ext cx="238980" cy="388210"/>
          </a:xfrm>
          <a:prstGeom prst="straightConnector1">
            <a:avLst/>
          </a:prstGeom>
          <a:ln w="22225"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6029954" y="2432237"/>
            <a:ext cx="238980" cy="388210"/>
          </a:xfrm>
          <a:prstGeom prst="straightConnector1">
            <a:avLst/>
          </a:prstGeom>
          <a:ln w="22225">
            <a:headEnd type="none" w="med" len="med"/>
            <a:tailEnd type="arrow" w="med" len="me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958430" y="1940685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椭圆 87"/>
          <p:cNvSpPr/>
          <p:nvPr/>
        </p:nvSpPr>
        <p:spPr>
          <a:xfrm>
            <a:off x="2023663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椭圆 94"/>
          <p:cNvSpPr/>
          <p:nvPr/>
        </p:nvSpPr>
        <p:spPr>
          <a:xfrm>
            <a:off x="4560740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1" name="椭圆 100"/>
          <p:cNvSpPr/>
          <p:nvPr/>
        </p:nvSpPr>
        <p:spPr>
          <a:xfrm>
            <a:off x="5634811" y="2451786"/>
            <a:ext cx="304253" cy="30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59DEC199-A3EA-41FB-839A-2A51ED01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34" y="4914651"/>
            <a:ext cx="2745602" cy="6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7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588002" y="1885985"/>
            <a:ext cx="2854044" cy="1898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7FDC3FD-7734-4E55-9520-79D89EF89009}"/>
              </a:ext>
            </a:extLst>
          </p:cNvPr>
          <p:cNvGrpSpPr/>
          <p:nvPr/>
        </p:nvGrpSpPr>
        <p:grpSpPr>
          <a:xfrm>
            <a:off x="4115148" y="974242"/>
            <a:ext cx="2066411" cy="386101"/>
            <a:chOff x="7348816" y="3650581"/>
            <a:chExt cx="1718498" cy="321095"/>
          </a:xfrm>
          <a:solidFill>
            <a:schemeClr val="bg1"/>
          </a:solidFill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9B00A8A8-C810-455C-A2E2-B61FF8A836D9}"/>
                </a:ext>
              </a:extLst>
            </p:cNvPr>
            <p:cNvGrpSpPr/>
            <p:nvPr/>
          </p:nvGrpSpPr>
          <p:grpSpPr>
            <a:xfrm>
              <a:off x="7348816" y="3650581"/>
              <a:ext cx="565142" cy="295200"/>
              <a:chOff x="8909620" y="1934602"/>
              <a:chExt cx="565142" cy="295200"/>
            </a:xfrm>
            <a:grpFill/>
          </p:grpSpPr>
          <p:pic>
            <p:nvPicPr>
              <p:cNvPr id="227" name="图片 226">
                <a:extLst>
                  <a:ext uri="{FF2B5EF4-FFF2-40B4-BE49-F238E27FC236}">
                    <a16:creationId xmlns:a16="http://schemas.microsoft.com/office/drawing/2014/main" id="{9FCF9736-F568-4F7E-950F-E1FCAF6A3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09620" y="19346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228" name="图片 227">
                <a:extLst>
                  <a:ext uri="{FF2B5EF4-FFF2-40B4-BE49-F238E27FC236}">
                    <a16:creationId xmlns:a16="http://schemas.microsoft.com/office/drawing/2014/main" id="{E6CBFA14-66E1-4B9E-A429-FDA12BE2F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179562" y="1934602"/>
                <a:ext cx="295200" cy="295200"/>
              </a:xfrm>
              <a:prstGeom prst="rect">
                <a:avLst/>
              </a:prstGeom>
              <a:grpFill/>
            </p:spPr>
          </p:pic>
        </p:grp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38EAECC0-CCB3-4750-9EC2-260B1A1693AD}"/>
                </a:ext>
              </a:extLst>
            </p:cNvPr>
            <p:cNvSpPr/>
            <p:nvPr/>
          </p:nvSpPr>
          <p:spPr>
            <a:xfrm>
              <a:off x="7923666" y="3656684"/>
              <a:ext cx="1143648" cy="314992"/>
            </a:xfrm>
            <a:prstGeom prst="rect">
              <a:avLst/>
            </a:prstGeom>
            <a:grpFill/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</p:grpSp>
      <p:pic>
        <p:nvPicPr>
          <p:cNvPr id="237" name="Picture 2" descr="https://www.appscan.io/static/images/login_logo.png?9107c90">
            <a:extLst>
              <a:ext uri="{FF2B5EF4-FFF2-40B4-BE49-F238E27FC236}">
                <a16:creationId xmlns:a16="http://schemas.microsoft.com/office/drawing/2014/main" id="{CCC36057-6DAE-4E75-AA9E-D5EAB8B4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3" y="2467606"/>
            <a:ext cx="2410523" cy="5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矩形 238">
            <a:extLst>
              <a:ext uri="{FF2B5EF4-FFF2-40B4-BE49-F238E27FC236}">
                <a16:creationId xmlns:a16="http://schemas.microsoft.com/office/drawing/2014/main" id="{4E37F4D6-9BB4-4403-87A1-0C16A9CFBBEE}"/>
              </a:ext>
            </a:extLst>
          </p:cNvPr>
          <p:cNvSpPr/>
          <p:nvPr/>
        </p:nvSpPr>
        <p:spPr>
          <a:xfrm>
            <a:off x="3704495" y="3538505"/>
            <a:ext cx="15312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应用筛选框架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FakeRevealer</a:t>
            </a:r>
            <a:endParaRPr lang="zh-CN" altLang="en-US" sz="1600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E410AC92-0266-425F-AA8C-C0DC5DEF4637}"/>
              </a:ext>
            </a:extLst>
          </p:cNvPr>
          <p:cNvGrpSpPr/>
          <p:nvPr/>
        </p:nvGrpSpPr>
        <p:grpSpPr>
          <a:xfrm>
            <a:off x="4059900" y="2109160"/>
            <a:ext cx="2043598" cy="1319841"/>
            <a:chOff x="6786163" y="1370994"/>
            <a:chExt cx="2838247" cy="1953572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AF45A72-2999-4E36-BB0C-16EFD0CBF21E}"/>
                </a:ext>
              </a:extLst>
            </p:cNvPr>
            <p:cNvSpPr/>
            <p:nvPr/>
          </p:nvSpPr>
          <p:spPr>
            <a:xfrm>
              <a:off x="6786163" y="1370994"/>
              <a:ext cx="2838247" cy="502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应用收集器</a:t>
              </a: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96953AE-C535-4F59-A3E1-61EEB14BBEF7}"/>
                </a:ext>
              </a:extLst>
            </p:cNvPr>
            <p:cNvSpPr/>
            <p:nvPr/>
          </p:nvSpPr>
          <p:spPr>
            <a:xfrm>
              <a:off x="6786163" y="2096600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迭代搜索器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677E85B-03E0-429B-94BB-1BBC4242884E}"/>
                </a:ext>
              </a:extLst>
            </p:cNvPr>
            <p:cNvSpPr/>
            <p:nvPr/>
          </p:nvSpPr>
          <p:spPr>
            <a:xfrm>
              <a:off x="6786163" y="2822207"/>
              <a:ext cx="2838247" cy="5023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应用筛选器</a:t>
              </a:r>
            </a:p>
          </p:txBody>
        </p: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4F1B97B5-3C15-40A8-95C1-5FBA6BD58F3F}"/>
              </a:ext>
            </a:extLst>
          </p:cNvPr>
          <p:cNvGrpSpPr/>
          <p:nvPr/>
        </p:nvGrpSpPr>
        <p:grpSpPr>
          <a:xfrm>
            <a:off x="7629496" y="2243287"/>
            <a:ext cx="1320062" cy="761723"/>
            <a:chOff x="6880042" y="2230280"/>
            <a:chExt cx="790445" cy="456115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33F97D15-CF3E-4FB1-81A7-D3AC26A34BD8}"/>
                </a:ext>
              </a:extLst>
            </p:cNvPr>
            <p:cNvGrpSpPr/>
            <p:nvPr/>
          </p:nvGrpSpPr>
          <p:grpSpPr>
            <a:xfrm>
              <a:off x="6880042" y="2473994"/>
              <a:ext cx="790445" cy="212401"/>
              <a:chOff x="10622023" y="1215606"/>
              <a:chExt cx="790445" cy="212401"/>
            </a:xfrm>
          </p:grpSpPr>
          <p:pic>
            <p:nvPicPr>
              <p:cNvPr id="250" name="图片 249">
                <a:extLst>
                  <a:ext uri="{FF2B5EF4-FFF2-40B4-BE49-F238E27FC236}">
                    <a16:creationId xmlns:a16="http://schemas.microsoft.com/office/drawing/2014/main" id="{ACD6A9F4-8EFF-4A46-ACDF-59F2CE8DF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1" name="图片 250">
                <a:extLst>
                  <a:ext uri="{FF2B5EF4-FFF2-40B4-BE49-F238E27FC236}">
                    <a16:creationId xmlns:a16="http://schemas.microsoft.com/office/drawing/2014/main" id="{8D8B0613-CDEA-4B1E-991C-7212B29BE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E7BD2F19-AD41-4CAF-95D8-792B7034F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12400" cy="2124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2D590E40-7F2D-452A-AA19-01E451E05309}"/>
                </a:ext>
              </a:extLst>
            </p:cNvPr>
            <p:cNvSpPr/>
            <p:nvPr/>
          </p:nvSpPr>
          <p:spPr>
            <a:xfrm>
              <a:off x="6983567" y="2230280"/>
              <a:ext cx="583394" cy="226801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仿冒应用</a:t>
              </a:r>
            </a:p>
          </p:txBody>
        </p:sp>
      </p:grpSp>
      <p:sp>
        <p:nvSpPr>
          <p:cNvPr id="263" name="左大括号 262">
            <a:extLst>
              <a:ext uri="{FF2B5EF4-FFF2-40B4-BE49-F238E27FC236}">
                <a16:creationId xmlns:a16="http://schemas.microsoft.com/office/drawing/2014/main" id="{9551EA7C-FBF4-4C68-8154-6FCCD380781B}"/>
              </a:ext>
            </a:extLst>
          </p:cNvPr>
          <p:cNvSpPr/>
          <p:nvPr/>
        </p:nvSpPr>
        <p:spPr>
          <a:xfrm>
            <a:off x="9253099" y="879637"/>
            <a:ext cx="883908" cy="3778886"/>
          </a:xfrm>
          <a:prstGeom prst="leftBrace">
            <a:avLst/>
          </a:prstGeom>
          <a:ln w="19050">
            <a:solidFill>
              <a:schemeClr val="dk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3FD3BE06-9F73-4E00-8FBF-13F65A946C11}"/>
              </a:ext>
            </a:extLst>
          </p:cNvPr>
          <p:cNvCxnSpPr/>
          <p:nvPr/>
        </p:nvCxnSpPr>
        <p:spPr>
          <a:xfrm>
            <a:off x="6692871" y="2769080"/>
            <a:ext cx="685800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F3CCEA5-30ED-40BF-97F4-436C24FFAEBA}"/>
              </a:ext>
            </a:extLst>
          </p:cNvPr>
          <p:cNvGrpSpPr/>
          <p:nvPr/>
        </p:nvGrpSpPr>
        <p:grpSpPr>
          <a:xfrm>
            <a:off x="2667701" y="2692880"/>
            <a:ext cx="714374" cy="152400"/>
            <a:chOff x="2550255" y="2692880"/>
            <a:chExt cx="714374" cy="152400"/>
          </a:xfrm>
        </p:grpSpPr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C4A9953-90B7-4687-BFF8-8811B61FA9A7}"/>
                </a:ext>
              </a:extLst>
            </p:cNvPr>
            <p:cNvCxnSpPr/>
            <p:nvPr/>
          </p:nvCxnSpPr>
          <p:spPr>
            <a:xfrm>
              <a:off x="2569304" y="2692880"/>
              <a:ext cx="695325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EC8B5391-A977-49A7-B80D-30F7972BF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255" y="2845280"/>
              <a:ext cx="695324" cy="0"/>
            </a:xfrm>
            <a:prstGeom prst="straightConnector1">
              <a:avLst/>
            </a:prstGeom>
            <a:ln w="19050"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71CDEE4F-77A8-48A3-B813-12F904CF7203}"/>
              </a:ext>
            </a:extLst>
          </p:cNvPr>
          <p:cNvGrpSpPr/>
          <p:nvPr/>
        </p:nvGrpSpPr>
        <p:grpSpPr>
          <a:xfrm>
            <a:off x="9969173" y="1075483"/>
            <a:ext cx="2255132" cy="3387193"/>
            <a:chOff x="9839667" y="1168139"/>
            <a:chExt cx="2540739" cy="3387193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160CF72-44D6-4E41-AD92-D006C8FBC225}"/>
                </a:ext>
              </a:extLst>
            </p:cNvPr>
            <p:cNvSpPr/>
            <p:nvPr/>
          </p:nvSpPr>
          <p:spPr>
            <a:xfrm>
              <a:off x="9839667" y="1168139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数据挖掘与发现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571F3F2C-A95C-49D2-80C2-4CF73041DB97}"/>
                </a:ext>
              </a:extLst>
            </p:cNvPr>
            <p:cNvSpPr/>
            <p:nvPr/>
          </p:nvSpPr>
          <p:spPr>
            <a:xfrm>
              <a:off x="9839667" y="2692038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仿冒案例分析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0BE8E6A-2FD1-4A87-B4A8-72EB708A6E52}"/>
                </a:ext>
              </a:extLst>
            </p:cNvPr>
            <p:cNvSpPr/>
            <p:nvPr/>
          </p:nvSpPr>
          <p:spPr>
            <a:xfrm>
              <a:off x="9839667" y="4215936"/>
              <a:ext cx="2540739" cy="3393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市场反馈分析</a:t>
              </a:r>
            </a:p>
          </p:txBody>
        </p:sp>
      </p:grp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AB273FED-E25C-413B-827C-169718954686}"/>
              </a:ext>
            </a:extLst>
          </p:cNvPr>
          <p:cNvCxnSpPr/>
          <p:nvPr/>
        </p:nvCxnSpPr>
        <p:spPr>
          <a:xfrm>
            <a:off x="5015024" y="1433853"/>
            <a:ext cx="0" cy="3359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BDB867D4-8A12-4602-8B32-7B5488302359}"/>
              </a:ext>
            </a:extLst>
          </p:cNvPr>
          <p:cNvSpPr/>
          <p:nvPr/>
        </p:nvSpPr>
        <p:spPr>
          <a:xfrm>
            <a:off x="2569861" y="643814"/>
            <a:ext cx="7290701" cy="315341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C37BC6-AF06-44E7-9F9C-F65BC3232D2A}"/>
              </a:ext>
            </a:extLst>
          </p:cNvPr>
          <p:cNvSpPr/>
          <p:nvPr/>
        </p:nvSpPr>
        <p:spPr>
          <a:xfrm>
            <a:off x="491318" y="860831"/>
            <a:ext cx="4476260" cy="78135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125C8C6-AB2D-4863-81D4-35A5309F3B5D}"/>
              </a:ext>
            </a:extLst>
          </p:cNvPr>
          <p:cNvSpPr/>
          <p:nvPr/>
        </p:nvSpPr>
        <p:spPr>
          <a:xfrm>
            <a:off x="864224" y="703505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826078" y="1140385"/>
            <a:ext cx="1394353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网络爬虫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33936C-85B3-485A-9A4C-AF6065BD5FB4}"/>
              </a:ext>
            </a:extLst>
          </p:cNvPr>
          <p:cNvSpPr/>
          <p:nvPr/>
        </p:nvSpPr>
        <p:spPr>
          <a:xfrm>
            <a:off x="3290914" y="1140385"/>
            <a:ext cx="1394354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APK</a:t>
            </a:r>
            <a:r>
              <a:rPr lang="zh-CN" altLang="en-US" dirty="0">
                <a:solidFill>
                  <a:schemeClr val="accent6"/>
                </a:solidFill>
              </a:rPr>
              <a:t>预处理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342730" y="114038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26542-93FA-41D7-89FA-26A30E787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6" y="2110008"/>
            <a:ext cx="557240" cy="5572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441A86-282A-4748-A914-189124D8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98" y="2779367"/>
            <a:ext cx="557240" cy="5572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0842442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3439337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待查询队列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A03E50A-7DDE-4E4C-AF18-075ECF418E9C}"/>
              </a:ext>
            </a:extLst>
          </p:cNvPr>
          <p:cNvSpPr/>
          <p:nvPr/>
        </p:nvSpPr>
        <p:spPr>
          <a:xfrm>
            <a:off x="6600500" y="2808995"/>
            <a:ext cx="1939019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拓展数据项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67578" y="1326583"/>
            <a:ext cx="3375152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8218504" y="1833798"/>
            <a:ext cx="1414754" cy="772718"/>
          </a:xfrm>
          <a:prstGeom prst="bentConnector3">
            <a:avLst>
              <a:gd name="adj1" fmla="val 100110"/>
            </a:avLst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2941749" y="1684767"/>
            <a:ext cx="497588" cy="13104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AC86C1-B5A8-464A-BF04-227FCB231D75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5378356" y="2995193"/>
            <a:ext cx="1222144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8566183" y="3060768"/>
            <a:ext cx="1995912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7B31B1-4277-4F06-AB7D-F03F226DA78B}"/>
              </a:ext>
            </a:extLst>
          </p:cNvPr>
          <p:cNvCxnSpPr>
            <a:cxnSpLocks/>
            <a:stCxn id="91" idx="3"/>
            <a:endCxn id="97" idx="1"/>
          </p:cNvCxnSpPr>
          <p:nvPr/>
        </p:nvCxnSpPr>
        <p:spPr>
          <a:xfrm>
            <a:off x="2220431" y="1326583"/>
            <a:ext cx="1070483" cy="0"/>
          </a:xfrm>
          <a:prstGeom prst="line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>
            <a:off x="738351" y="2212646"/>
            <a:ext cx="1557934" cy="967653"/>
            <a:chOff x="347840" y="1818642"/>
            <a:chExt cx="1709854" cy="1062014"/>
          </a:xfrm>
        </p:grpSpPr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77" y="1836198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5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084" y="1836198"/>
              <a:ext cx="429364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843" y="2360269"/>
              <a:ext cx="427228" cy="4272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>
              <a:off x="347840" y="1818642"/>
              <a:ext cx="459613" cy="4484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>
              <a:off x="1617084" y="2275896"/>
              <a:ext cx="440610" cy="6047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71CE3D3-D67A-468F-8080-E8A4A91D7319}"/>
              </a:ext>
            </a:extLst>
          </p:cNvPr>
          <p:cNvCxnSpPr>
            <a:cxnSpLocks/>
          </p:cNvCxnSpPr>
          <p:nvPr/>
        </p:nvCxnSpPr>
        <p:spPr>
          <a:xfrm>
            <a:off x="1143544" y="1524728"/>
            <a:ext cx="0" cy="555395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1B42458-70C1-404D-AE6B-B41B7C1E5583}"/>
              </a:ext>
            </a:extLst>
          </p:cNvPr>
          <p:cNvCxnSpPr>
            <a:cxnSpLocks/>
          </p:cNvCxnSpPr>
          <p:nvPr/>
        </p:nvCxnSpPr>
        <p:spPr>
          <a:xfrm flipV="1">
            <a:off x="1851918" y="1524728"/>
            <a:ext cx="0" cy="555394"/>
          </a:xfrm>
          <a:prstGeom prst="straightConnector1">
            <a:avLst/>
          </a:prstGeom>
          <a:ln w="28575">
            <a:solidFill>
              <a:srgbClr val="FFD966"/>
            </a:solidFill>
            <a:prstDash val="lgDash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7C6D78C3-F5B1-4DE5-94A9-1FBFAA8C7726}"/>
              </a:ext>
            </a:extLst>
          </p:cNvPr>
          <p:cNvSpPr/>
          <p:nvPr/>
        </p:nvSpPr>
        <p:spPr>
          <a:xfrm>
            <a:off x="826077" y="3279982"/>
            <a:ext cx="1394353" cy="298035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D966"/>
                </a:solidFill>
              </a:rPr>
              <a:t>应用来源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4B38DC-79AD-4C70-B336-1D0F3B090AC8}"/>
              </a:ext>
            </a:extLst>
          </p:cNvPr>
          <p:cNvGrpSpPr/>
          <p:nvPr/>
        </p:nvGrpSpPr>
        <p:grpSpPr>
          <a:xfrm>
            <a:off x="8757220" y="1782202"/>
            <a:ext cx="986064" cy="590400"/>
            <a:chOff x="6081067" y="2375962"/>
            <a:chExt cx="986064" cy="590400"/>
          </a:xfrm>
          <a:solidFill>
            <a:schemeClr val="bg1"/>
          </a:solidFill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9D92E510-0D76-4D45-80DC-9ECCE8D32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20951" y="2376077"/>
              <a:ext cx="295085" cy="29508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id="{3C4EE167-41AD-47F5-8257-77D8F8FC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81067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A48B9A42-46AE-42C7-9C7F-C14C3DFB9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1009" y="23759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33BDC142-C217-4AEA-B0B6-7A25FBC29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81501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ED346168-F232-4B8F-8507-0497F975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1070" y="267116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E951B1A4-1319-4C8B-944C-9E0298A83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71931" y="2671162"/>
              <a:ext cx="295200" cy="295200"/>
            </a:xfrm>
            <a:prstGeom prst="rect">
              <a:avLst/>
            </a:prstGeom>
            <a:grpFill/>
          </p:spPr>
        </p:pic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4AB548EE-86D9-41C2-89D1-899B548E3A95}"/>
              </a:ext>
            </a:extLst>
          </p:cNvPr>
          <p:cNvSpPr/>
          <p:nvPr/>
        </p:nvSpPr>
        <p:spPr>
          <a:xfrm>
            <a:off x="7778445" y="3664686"/>
            <a:ext cx="1346666" cy="318744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281749" y="1326583"/>
            <a:ext cx="560693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562544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654028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673A29C4-10CC-481F-AEC6-1CDE88CCDDAE}"/>
              </a:ext>
            </a:extLst>
          </p:cNvPr>
          <p:cNvSpPr/>
          <p:nvPr/>
        </p:nvSpPr>
        <p:spPr>
          <a:xfrm>
            <a:off x="7281050" y="1955924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持有官方证书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的应用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B78E93F-B6B6-4856-B831-265439C290ED}"/>
              </a:ext>
            </a:extLst>
          </p:cNvPr>
          <p:cNvSpPr/>
          <p:nvPr/>
        </p:nvSpPr>
        <p:spPr>
          <a:xfrm>
            <a:off x="10372914" y="2162290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6BD3BCA-9C82-422B-933D-13E65E2B4E33}"/>
              </a:ext>
            </a:extLst>
          </p:cNvPr>
          <p:cNvSpPr/>
          <p:nvPr/>
        </p:nvSpPr>
        <p:spPr>
          <a:xfrm>
            <a:off x="11230938" y="3069731"/>
            <a:ext cx="9390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Csv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3585965" y="3212689"/>
            <a:ext cx="1948288" cy="770741"/>
            <a:chOff x="7348816" y="3222665"/>
            <a:chExt cx="1948288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1948288" cy="295200"/>
              <a:chOff x="7348816" y="3650581"/>
              <a:chExt cx="1948288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6" y="3656683"/>
                <a:ext cx="1373438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正版应用数据</a:t>
                </a: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0010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A39C45B-D865-4680-A88C-B8B7B6623B26}"/>
              </a:ext>
            </a:extLst>
          </p:cNvPr>
          <p:cNvSpPr/>
          <p:nvPr/>
        </p:nvSpPr>
        <p:spPr>
          <a:xfrm>
            <a:off x="5767501" y="1606125"/>
            <a:ext cx="1491790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应用数据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A7B5DD-25BA-4A60-B5F3-E33A13A8BB76}"/>
              </a:ext>
            </a:extLst>
          </p:cNvPr>
          <p:cNvGrpSpPr/>
          <p:nvPr/>
        </p:nvGrpSpPr>
        <p:grpSpPr>
          <a:xfrm>
            <a:off x="5767501" y="987462"/>
            <a:ext cx="1456923" cy="590285"/>
            <a:chOff x="5774734" y="494817"/>
            <a:chExt cx="1456923" cy="590285"/>
          </a:xfrm>
          <a:solidFill>
            <a:schemeClr val="bg1"/>
          </a:solidFill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9B27CA3-E9C8-4EC2-A5BA-8DCE6D9AAA75}"/>
                </a:ext>
              </a:extLst>
            </p:cNvPr>
            <p:cNvGrpSpPr/>
            <p:nvPr/>
          </p:nvGrpSpPr>
          <p:grpSpPr>
            <a:xfrm>
              <a:off x="5921905" y="494817"/>
              <a:ext cx="1162152" cy="295086"/>
              <a:chOff x="10333001" y="1215606"/>
              <a:chExt cx="1162152" cy="295086"/>
            </a:xfrm>
            <a:grpFill/>
          </p:grpSpPr>
          <p:pic>
            <p:nvPicPr>
              <p:cNvPr id="120" name="图片 119">
                <a:extLst>
                  <a:ext uri="{FF2B5EF4-FFF2-40B4-BE49-F238E27FC236}">
                    <a16:creationId xmlns:a16="http://schemas.microsoft.com/office/drawing/2014/main" id="{B496635B-CEB2-47CA-9BE5-9769FF985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622023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1" name="图片 120">
                <a:extLst>
                  <a:ext uri="{FF2B5EF4-FFF2-40B4-BE49-F238E27FC236}">
                    <a16:creationId xmlns:a16="http://schemas.microsoft.com/office/drawing/2014/main" id="{1D2EE463-3600-466C-BB9E-E5E8F32E2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333001" y="1215607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2" name="图片 121">
                <a:extLst>
                  <a:ext uri="{FF2B5EF4-FFF2-40B4-BE49-F238E27FC236}">
                    <a16:creationId xmlns:a16="http://schemas.microsoft.com/office/drawing/2014/main" id="{336AB377-7FB6-48AF-A3DE-23273EE83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200068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98718E4E-2318-4CA5-A0DC-DDF388C04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911045" y="1215606"/>
                <a:ext cx="295085" cy="29508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1FCCC886-C2F9-4C7B-AF4C-72F8E9A5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734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8C5CF999-E8D7-43A9-BB37-AA859F00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5165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C9056822-CFC6-472D-BBFA-25C337C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46027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540CF0A-C34C-4DFA-B145-9B5B2CBC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55596" y="789902"/>
              <a:ext cx="295200" cy="295200"/>
            </a:xfrm>
            <a:prstGeom prst="rect">
              <a:avLst/>
            </a:prstGeom>
            <a:grpFill/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FB94579-4C48-478D-975C-B563B5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36457" y="789902"/>
              <a:ext cx="295200" cy="2952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6661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>
            <a:extLst>
              <a:ext uri="{FF2B5EF4-FFF2-40B4-BE49-F238E27FC236}">
                <a16:creationId xmlns:a16="http://schemas.microsoft.com/office/drawing/2014/main" id="{6D291F6E-5D95-40E1-8C1C-776433FCF543}"/>
              </a:ext>
            </a:extLst>
          </p:cNvPr>
          <p:cNvSpPr/>
          <p:nvPr/>
        </p:nvSpPr>
        <p:spPr>
          <a:xfrm>
            <a:off x="1364830" y="877506"/>
            <a:ext cx="2320762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应用查询与爬取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8942709-C62A-4C09-96C2-3D84008BB1DB}"/>
              </a:ext>
            </a:extLst>
          </p:cNvPr>
          <p:cNvSpPr/>
          <p:nvPr/>
        </p:nvSpPr>
        <p:spPr>
          <a:xfrm>
            <a:off x="3208297" y="1140385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应用收集器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D2451B4-5A7E-4456-9AEB-2140050CD8E3}"/>
              </a:ext>
            </a:extLst>
          </p:cNvPr>
          <p:cNvSpPr/>
          <p:nvPr/>
        </p:nvSpPr>
        <p:spPr>
          <a:xfrm>
            <a:off x="8618714" y="1140385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rgbClr val="EA8B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EA8B00"/>
                </a:solidFill>
              </a:rPr>
              <a:t>应用过滤器</a:t>
            </a: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BE1B31D-1A01-4B7E-976F-943BE4426A96}"/>
              </a:ext>
            </a:extLst>
          </p:cNvPr>
          <p:cNvGrpSpPr/>
          <p:nvPr/>
        </p:nvGrpSpPr>
        <p:grpSpPr>
          <a:xfrm>
            <a:off x="10390818" y="2110008"/>
            <a:ext cx="1330823" cy="557240"/>
            <a:chOff x="10717389" y="2110008"/>
            <a:chExt cx="1330823" cy="557240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3B78E93F-B6B6-4856-B831-265439C290ED}"/>
                </a:ext>
              </a:extLst>
            </p:cNvPr>
            <p:cNvSpPr/>
            <p:nvPr/>
          </p:nvSpPr>
          <p:spPr>
            <a:xfrm>
              <a:off x="10717389" y="2279275"/>
              <a:ext cx="91672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Json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A826542-93FA-41D7-89FA-26A30E787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0972" y="2110008"/>
              <a:ext cx="557240" cy="557240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1FE4D9A-3AA4-4AB4-922F-041B59611266}"/>
              </a:ext>
            </a:extLst>
          </p:cNvPr>
          <p:cNvGrpSpPr/>
          <p:nvPr/>
        </p:nvGrpSpPr>
        <p:grpSpPr>
          <a:xfrm>
            <a:off x="10505918" y="2779367"/>
            <a:ext cx="1338285" cy="557240"/>
            <a:chOff x="10875034" y="2779367"/>
            <a:chExt cx="1338285" cy="557240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86BD3BCA-9C82-422B-933D-13E65E2B4E33}"/>
                </a:ext>
              </a:extLst>
            </p:cNvPr>
            <p:cNvSpPr/>
            <p:nvPr/>
          </p:nvSpPr>
          <p:spPr>
            <a:xfrm>
              <a:off x="11274264" y="2966481"/>
              <a:ext cx="939055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Csv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（输出）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4441A86-282A-4748-A914-189124D8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34" y="2779367"/>
              <a:ext cx="557240" cy="557240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2C5858-FBC7-4C68-AE36-64AD40260C03}"/>
              </a:ext>
            </a:extLst>
          </p:cNvPr>
          <p:cNvGrpSpPr/>
          <p:nvPr/>
        </p:nvGrpSpPr>
        <p:grpSpPr>
          <a:xfrm>
            <a:off x="11043778" y="1179039"/>
            <a:ext cx="873130" cy="295086"/>
            <a:chOff x="10622023" y="1215606"/>
            <a:chExt cx="873130" cy="295086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8A8FF76C-545D-42B3-BE3F-EC566510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622023" y="1215607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A7940C54-766F-427A-A2F4-AB5FA1F3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00068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56FF6239-57BB-49C7-BFE7-3AF28128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11045" y="1215606"/>
              <a:ext cx="295085" cy="29508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E25BAEBA-8F45-435A-8A3B-A30C6BD1F3BD}"/>
              </a:ext>
            </a:extLst>
          </p:cNvPr>
          <p:cNvSpPr/>
          <p:nvPr/>
        </p:nvSpPr>
        <p:spPr>
          <a:xfrm>
            <a:off x="5796969" y="2808995"/>
            <a:ext cx="1800000" cy="372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迭代搜索器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D6F731-7271-486D-BE38-1BE49FAE8F9F}"/>
              </a:ext>
            </a:extLst>
          </p:cNvPr>
          <p:cNvCxnSpPr>
            <a:cxnSpLocks/>
            <a:stCxn id="91" idx="3"/>
            <a:endCxn id="108" idx="1"/>
          </p:cNvCxnSpPr>
          <p:nvPr/>
        </p:nvCxnSpPr>
        <p:spPr>
          <a:xfrm>
            <a:off x="5008297" y="1326583"/>
            <a:ext cx="3610417" cy="0"/>
          </a:xfrm>
          <a:prstGeom prst="straightConnector1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137AA24-A58B-4D3F-8D37-D3E135C87901}"/>
              </a:ext>
            </a:extLst>
          </p:cNvPr>
          <p:cNvCxnSpPr>
            <a:cxnSpLocks/>
            <a:stCxn id="108" idx="2"/>
          </p:cNvCxnSpPr>
          <p:nvPr/>
        </p:nvCxnSpPr>
        <p:spPr>
          <a:xfrm rot="5400000">
            <a:off x="7886440" y="1279028"/>
            <a:ext cx="1398523" cy="1866027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7755E390-2CA9-40E6-8045-B3B3BEDECA2B}"/>
              </a:ext>
            </a:extLst>
          </p:cNvPr>
          <p:cNvCxnSpPr>
            <a:cxnSpLocks/>
            <a:stCxn id="142" idx="1"/>
            <a:endCxn id="91" idx="2"/>
          </p:cNvCxnSpPr>
          <p:nvPr/>
        </p:nvCxnSpPr>
        <p:spPr>
          <a:xfrm rot="10800000">
            <a:off x="4108297" y="1512781"/>
            <a:ext cx="1688672" cy="1482413"/>
          </a:xfrm>
          <a:prstGeom prst="bentConnector2">
            <a:avLst/>
          </a:prstGeom>
          <a:ln w="28575">
            <a:solidFill>
              <a:schemeClr val="accent5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9E6460-EDF6-4D43-971D-37E03164FCCF}"/>
              </a:ext>
            </a:extLst>
          </p:cNvPr>
          <p:cNvCxnSpPr>
            <a:cxnSpLocks/>
          </p:cNvCxnSpPr>
          <p:nvPr/>
        </p:nvCxnSpPr>
        <p:spPr>
          <a:xfrm>
            <a:off x="7669388" y="3060768"/>
            <a:ext cx="2783650" cy="0"/>
          </a:xfrm>
          <a:prstGeom prst="straightConnector1">
            <a:avLst/>
          </a:prstGeom>
          <a:ln w="28575">
            <a:solidFill>
              <a:srgbClr val="B422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9366B66-811F-4DE5-AE0B-DA1D48DA279E}"/>
              </a:ext>
            </a:extLst>
          </p:cNvPr>
          <p:cNvGrpSpPr/>
          <p:nvPr/>
        </p:nvGrpSpPr>
        <p:grpSpPr>
          <a:xfrm rot="5400000">
            <a:off x="463193" y="1253244"/>
            <a:ext cx="1672701" cy="887877"/>
            <a:chOff x="353446" y="1813036"/>
            <a:chExt cx="1835811" cy="974460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0A6A9A43-802D-489B-B71C-67B5786BC8BA}"/>
                </a:ext>
              </a:extLst>
            </p:cNvPr>
            <p:cNvSpPr txBox="1"/>
            <p:nvPr/>
          </p:nvSpPr>
          <p:spPr>
            <a:xfrm rot="16200000">
              <a:off x="1666572" y="1754122"/>
              <a:ext cx="440611" cy="6047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13C699A4-5CF4-4A9B-AAEA-57F4742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1877" y="1836198"/>
              <a:ext cx="427229" cy="427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13DF1E5-1121-474F-B3EE-BB7A0CDA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5235" y="2360269"/>
              <a:ext cx="427229" cy="427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992133F3-8D92-4948-83E0-800D45414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88582" y="2359201"/>
              <a:ext cx="429364" cy="427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E55C0C30-BCEB-49CD-AC6A-BDF60A21F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843" y="2360269"/>
              <a:ext cx="427229" cy="427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5F247478-C762-4F96-891C-379A00364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2" t="25055" r="21345" b="22582"/>
            <a:stretch/>
          </p:blipFill>
          <p:spPr>
            <a:xfrm rot="16200000">
              <a:off x="347840" y="1818642"/>
              <a:ext cx="459614" cy="448401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6248D90-04BA-4318-9EFA-CAF04B06F20B}"/>
              </a:ext>
            </a:extLst>
          </p:cNvPr>
          <p:cNvCxnSpPr>
            <a:cxnSpLocks/>
            <a:stCxn id="108" idx="3"/>
            <a:endCxn id="114" idx="3"/>
          </p:cNvCxnSpPr>
          <p:nvPr/>
        </p:nvCxnSpPr>
        <p:spPr>
          <a:xfrm>
            <a:off x="10418714" y="1326583"/>
            <a:ext cx="625064" cy="0"/>
          </a:xfrm>
          <a:prstGeom prst="straightConnector1">
            <a:avLst/>
          </a:prstGeom>
          <a:ln w="28575">
            <a:solidFill>
              <a:srgbClr val="EA8B00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2856A72C-02D8-4B27-B712-B82396AB79AE}"/>
              </a:ext>
            </a:extLst>
          </p:cNvPr>
          <p:cNvCxnSpPr>
            <a:cxnSpLocks/>
          </p:cNvCxnSpPr>
          <p:nvPr/>
        </p:nvCxnSpPr>
        <p:spPr>
          <a:xfrm flipH="1">
            <a:off x="11474633" y="1536019"/>
            <a:ext cx="5711" cy="46656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EBB2C86-4E17-4BCF-AE40-A6CCB5F1A080}"/>
              </a:ext>
            </a:extLst>
          </p:cNvPr>
          <p:cNvSpPr/>
          <p:nvPr/>
        </p:nvSpPr>
        <p:spPr>
          <a:xfrm>
            <a:off x="10855364" y="860831"/>
            <a:ext cx="1249955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仿冒应用数据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DA039D-BCBE-49DA-9EE4-78F79CD5943C}"/>
              </a:ext>
            </a:extLst>
          </p:cNvPr>
          <p:cNvGrpSpPr/>
          <p:nvPr/>
        </p:nvGrpSpPr>
        <p:grpSpPr>
          <a:xfrm>
            <a:off x="5828992" y="3212689"/>
            <a:ext cx="2195334" cy="770741"/>
            <a:chOff x="7348816" y="3222665"/>
            <a:chExt cx="2195334" cy="770741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C7FDC3FD-7734-4E55-9520-79D89EF89009}"/>
                </a:ext>
              </a:extLst>
            </p:cNvPr>
            <p:cNvGrpSpPr/>
            <p:nvPr/>
          </p:nvGrpSpPr>
          <p:grpSpPr>
            <a:xfrm>
              <a:off x="7348816" y="3698206"/>
              <a:ext cx="2195334" cy="295200"/>
              <a:chOff x="7348816" y="3650581"/>
              <a:chExt cx="2195334" cy="295200"/>
            </a:xfrm>
            <a:solidFill>
              <a:schemeClr val="bg1"/>
            </a:solidFill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9B00A8A8-C810-455C-A2E2-B61FF8A836D9}"/>
                  </a:ext>
                </a:extLst>
              </p:cNvPr>
              <p:cNvGrpSpPr/>
              <p:nvPr/>
            </p:nvGrpSpPr>
            <p:grpSpPr>
              <a:xfrm>
                <a:off x="7348816" y="3650581"/>
                <a:ext cx="565142" cy="295200"/>
                <a:chOff x="8909620" y="1934602"/>
                <a:chExt cx="565142" cy="295200"/>
              </a:xfrm>
              <a:grpFill/>
            </p:grpSpPr>
            <p:pic>
              <p:nvPicPr>
                <p:cNvPr id="227" name="图片 226">
                  <a:extLst>
                    <a:ext uri="{FF2B5EF4-FFF2-40B4-BE49-F238E27FC236}">
                      <a16:creationId xmlns:a16="http://schemas.microsoft.com/office/drawing/2014/main" id="{9FCF9736-F568-4F7E-950F-E1FCAF6A3D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909620" y="1934602"/>
                  <a:ext cx="295200" cy="29520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8" name="图片 227">
                  <a:extLst>
                    <a:ext uri="{FF2B5EF4-FFF2-40B4-BE49-F238E27FC236}">
                      <a16:creationId xmlns:a16="http://schemas.microsoft.com/office/drawing/2014/main" id="{E6CBFA14-66E1-4B9E-A429-FDA12BE2F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179562" y="1934602"/>
                  <a:ext cx="295200" cy="29520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38EAECC0-CCB3-4750-9EC2-260B1A1693AD}"/>
                  </a:ext>
                </a:extLst>
              </p:cNvPr>
              <p:cNvSpPr/>
              <p:nvPr/>
            </p:nvSpPr>
            <p:spPr>
              <a:xfrm>
                <a:off x="7923665" y="3656683"/>
                <a:ext cx="1620485" cy="242955"/>
              </a:xfrm>
              <a:prstGeom prst="rect">
                <a:avLst/>
              </a:prstGeom>
              <a:grpFill/>
              <a:ln w="571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初始正版应用数据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（输入）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0CBFD6A4-7719-4C83-BB40-C8ECB7900A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0344" y="3222665"/>
              <a:ext cx="2365" cy="406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1C08FA-B1FC-49F0-99F8-519E38F72ACA}"/>
              </a:ext>
            </a:extLst>
          </p:cNvPr>
          <p:cNvGrpSpPr/>
          <p:nvPr/>
        </p:nvGrpSpPr>
        <p:grpSpPr>
          <a:xfrm>
            <a:off x="5991932" y="987462"/>
            <a:ext cx="1491790" cy="861618"/>
            <a:chOff x="6061116" y="987462"/>
            <a:chExt cx="1491790" cy="86161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A39C45B-D865-4680-A88C-B8B7B6623B26}"/>
                </a:ext>
              </a:extLst>
            </p:cNvPr>
            <p:cNvSpPr/>
            <p:nvPr/>
          </p:nvSpPr>
          <p:spPr>
            <a:xfrm>
              <a:off x="6061116" y="1606125"/>
              <a:ext cx="1491790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应用数据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3A7B5DD-25BA-4A60-B5F3-E33A13A8BB76}"/>
                </a:ext>
              </a:extLst>
            </p:cNvPr>
            <p:cNvGrpSpPr/>
            <p:nvPr/>
          </p:nvGrpSpPr>
          <p:grpSpPr>
            <a:xfrm>
              <a:off x="6061116" y="987462"/>
              <a:ext cx="1456923" cy="590285"/>
              <a:chOff x="5774734" y="494817"/>
              <a:chExt cx="1456923" cy="590285"/>
            </a:xfrm>
            <a:solidFill>
              <a:schemeClr val="bg1"/>
            </a:solidFill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89B27CA3-E9C8-4EC2-A5BA-8DCE6D9AAA75}"/>
                  </a:ext>
                </a:extLst>
              </p:cNvPr>
              <p:cNvGrpSpPr/>
              <p:nvPr/>
            </p:nvGrpSpPr>
            <p:grpSpPr>
              <a:xfrm>
                <a:off x="5921905" y="494817"/>
                <a:ext cx="1162152" cy="295086"/>
                <a:chOff x="10333001" y="1215606"/>
                <a:chExt cx="1162152" cy="295086"/>
              </a:xfrm>
              <a:grpFill/>
            </p:grpSpPr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B496635B-CEB2-47CA-9BE5-9769FF985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622023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1D2EE463-3600-466C-BB9E-E5E8F32E23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333001" y="1215607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36AB377-7FB6-48AF-A3DE-23273EE83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200068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98718E4E-2318-4CA5-A0DC-DDF388C04D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911045" y="1215606"/>
                  <a:ext cx="295085" cy="29508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1FCCC886-C2F9-4C7B-AF4C-72F8E9A5A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774734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127" name="图片 126">
                <a:extLst>
                  <a:ext uri="{FF2B5EF4-FFF2-40B4-BE49-F238E27FC236}">
                    <a16:creationId xmlns:a16="http://schemas.microsoft.com/office/drawing/2014/main" id="{8C5CF999-E8D7-43A9-BB37-AA859F001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065165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C9056822-CFC6-472D-BBFA-25C337CA5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027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129" name="图片 128">
                <a:extLst>
                  <a:ext uri="{FF2B5EF4-FFF2-40B4-BE49-F238E27FC236}">
                    <a16:creationId xmlns:a16="http://schemas.microsoft.com/office/drawing/2014/main" id="{5540CF0A-C34C-4DFA-B145-9B5B2CBC5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355596" y="789902"/>
                <a:ext cx="295200" cy="295200"/>
              </a:xfrm>
              <a:prstGeom prst="rect">
                <a:avLst/>
              </a:prstGeom>
              <a:grpFill/>
            </p:spPr>
          </p:pic>
          <p:pic>
            <p:nvPicPr>
              <p:cNvPr id="130" name="图片 129">
                <a:extLst>
                  <a:ext uri="{FF2B5EF4-FFF2-40B4-BE49-F238E27FC236}">
                    <a16:creationId xmlns:a16="http://schemas.microsoft.com/office/drawing/2014/main" id="{CFB94579-4C48-478D-975C-B563B534C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936457" y="789902"/>
                <a:ext cx="295200" cy="29520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3BD930-A9BD-45E3-BB03-D1E8BF2D6978}"/>
              </a:ext>
            </a:extLst>
          </p:cNvPr>
          <p:cNvGrpSpPr/>
          <p:nvPr/>
        </p:nvGrpSpPr>
        <p:grpSpPr>
          <a:xfrm>
            <a:off x="3849854" y="1878126"/>
            <a:ext cx="1395392" cy="526561"/>
            <a:chOff x="2785429" y="1922139"/>
            <a:chExt cx="1395392" cy="5265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961742F-5509-4E75-95D1-1F5830608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429" y="1922139"/>
              <a:ext cx="526561" cy="5265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EE8FC07-3146-4A66-AC9D-3E8A7036BEDE}"/>
                </a:ext>
              </a:extLst>
            </p:cNvPr>
            <p:cNvSpPr/>
            <p:nvPr/>
          </p:nvSpPr>
          <p:spPr>
            <a:xfrm>
              <a:off x="3270139" y="2053098"/>
              <a:ext cx="910682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查询请求</a:t>
              </a: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71CE4A9-51E1-4A85-845A-73E336A304A0}"/>
              </a:ext>
            </a:extLst>
          </p:cNvPr>
          <p:cNvCxnSpPr>
            <a:cxnSpLocks/>
          </p:cNvCxnSpPr>
          <p:nvPr/>
        </p:nvCxnSpPr>
        <p:spPr>
          <a:xfrm flipH="1">
            <a:off x="1903445" y="1406663"/>
            <a:ext cx="124335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0C2F0F8-FF7F-47C7-AC8B-C13C3DF48136}"/>
              </a:ext>
            </a:extLst>
          </p:cNvPr>
          <p:cNvCxnSpPr>
            <a:cxnSpLocks/>
          </p:cNvCxnSpPr>
          <p:nvPr/>
        </p:nvCxnSpPr>
        <p:spPr>
          <a:xfrm>
            <a:off x="1948395" y="1221587"/>
            <a:ext cx="1198406" cy="1"/>
          </a:xfrm>
          <a:prstGeom prst="straightConnector1">
            <a:avLst/>
          </a:prstGeom>
          <a:ln w="28575">
            <a:solidFill>
              <a:schemeClr val="accent6"/>
            </a:solidFill>
            <a:prstDash val="lgDashDot"/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A93D5E3-E8AB-4814-ACE7-908684D79DF6}"/>
              </a:ext>
            </a:extLst>
          </p:cNvPr>
          <p:cNvGrpSpPr/>
          <p:nvPr/>
        </p:nvGrpSpPr>
        <p:grpSpPr>
          <a:xfrm>
            <a:off x="7644288" y="1916426"/>
            <a:ext cx="2317110" cy="590400"/>
            <a:chOff x="7644288" y="1916426"/>
            <a:chExt cx="2317110" cy="590400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673A29C4-10CC-481F-AEC6-1CDE88CCDDAE}"/>
                </a:ext>
              </a:extLst>
            </p:cNvPr>
            <p:cNvSpPr/>
            <p:nvPr/>
          </p:nvSpPr>
          <p:spPr>
            <a:xfrm>
              <a:off x="7644288" y="2090148"/>
              <a:ext cx="1346666" cy="242955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正版应用数据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7DF2276-B2A4-4E41-8E70-E8FC62F514FD}"/>
                </a:ext>
              </a:extLst>
            </p:cNvPr>
            <p:cNvGrpSpPr/>
            <p:nvPr/>
          </p:nvGrpSpPr>
          <p:grpSpPr>
            <a:xfrm>
              <a:off x="8975334" y="1916426"/>
              <a:ext cx="986064" cy="590400"/>
              <a:chOff x="8975334" y="1916426"/>
              <a:chExt cx="986064" cy="590400"/>
            </a:xfrm>
          </p:grpSpPr>
          <p:pic>
            <p:nvPicPr>
              <p:cNvPr id="133" name="图片 132">
                <a:extLst>
                  <a:ext uri="{FF2B5EF4-FFF2-40B4-BE49-F238E27FC236}">
                    <a16:creationId xmlns:a16="http://schemas.microsoft.com/office/drawing/2014/main" id="{3C4EE167-41AD-47F5-8257-77D8F8FCD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975334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A48B9A42-46AE-42C7-9C7F-C14C3DFB9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44606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33BDC142-C217-4AEA-B0B6-7A25FBC29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37576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ED346168-F232-4B8F-8507-0497F9759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85337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E951B1A4-1319-4C8B-944C-9E0298A83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666198" y="22116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14936CE9-83AD-46BC-B74B-9AA99F15C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513878" y="1916426"/>
                <a:ext cx="295200" cy="2952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1EC9F24-86DF-4446-806C-C8F0498C4608}"/>
              </a:ext>
            </a:extLst>
          </p:cNvPr>
          <p:cNvGrpSpPr/>
          <p:nvPr/>
        </p:nvGrpSpPr>
        <p:grpSpPr>
          <a:xfrm>
            <a:off x="375723" y="2617206"/>
            <a:ext cx="3405415" cy="1482414"/>
            <a:chOff x="97147" y="2570990"/>
            <a:chExt cx="3097352" cy="1552231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DABE4BD-B368-472F-871B-6C3DEE6FBC65}"/>
                </a:ext>
              </a:extLst>
            </p:cNvPr>
            <p:cNvSpPr/>
            <p:nvPr/>
          </p:nvSpPr>
          <p:spPr>
            <a:xfrm>
              <a:off x="97147" y="2570990"/>
              <a:ext cx="3097352" cy="155223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B8EBB42A-8DF7-4C22-9814-797125FFBF06}"/>
                </a:ext>
              </a:extLst>
            </p:cNvPr>
            <p:cNvGrpSpPr/>
            <p:nvPr/>
          </p:nvGrpSpPr>
          <p:grpSpPr>
            <a:xfrm>
              <a:off x="237985" y="2681417"/>
              <a:ext cx="2610209" cy="1331377"/>
              <a:chOff x="237985" y="2701408"/>
              <a:chExt cx="2610209" cy="1331377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0719900-FE68-4537-898A-C3787FE4A692}"/>
                  </a:ext>
                </a:extLst>
              </p:cNvPr>
              <p:cNvGrpSpPr/>
              <p:nvPr/>
            </p:nvGrpSpPr>
            <p:grpSpPr>
              <a:xfrm>
                <a:off x="237985" y="2701408"/>
                <a:ext cx="2610209" cy="298035"/>
                <a:chOff x="94419" y="2679561"/>
                <a:chExt cx="2610209" cy="298035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A6C66F8-B458-4B3B-97D6-76E37B5CD2D2}"/>
                    </a:ext>
                  </a:extLst>
                </p:cNvPr>
                <p:cNvSpPr/>
                <p:nvPr/>
              </p:nvSpPr>
              <p:spPr>
                <a:xfrm>
                  <a:off x="94419" y="2679561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6"/>
                      </a:solidFill>
                    </a:rPr>
                    <a:t>应用收集器相关数据流</a:t>
                  </a:r>
                </a:p>
              </p:txBody>
            </p:sp>
            <p:cxnSp>
              <p:nvCxnSpPr>
                <p:cNvPr id="159" name="直接箭头连接符 158">
                  <a:extLst>
                    <a:ext uri="{FF2B5EF4-FFF2-40B4-BE49-F238E27FC236}">
                      <a16:creationId xmlns:a16="http://schemas.microsoft.com/office/drawing/2014/main" id="{5AC9D880-BF35-46A3-BDE5-98480ADDC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9217" y="2827669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lgDash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BADA2121-3245-47A8-B63B-DEB0E8A90CFF}"/>
                  </a:ext>
                </a:extLst>
              </p:cNvPr>
              <p:cNvGrpSpPr/>
              <p:nvPr/>
            </p:nvGrpSpPr>
            <p:grpSpPr>
              <a:xfrm>
                <a:off x="237985" y="3045855"/>
                <a:ext cx="2610209" cy="298035"/>
                <a:chOff x="94419" y="3038572"/>
                <a:chExt cx="2610209" cy="298035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9A62F073-21E6-430D-92EF-C4052C98B40C}"/>
                    </a:ext>
                  </a:extLst>
                </p:cNvPr>
                <p:cNvSpPr/>
                <p:nvPr/>
              </p:nvSpPr>
              <p:spPr>
                <a:xfrm>
                  <a:off x="94419" y="3038572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rgbClr val="EA8B00"/>
                      </a:solidFill>
                    </a:rPr>
                    <a:t>应用过滤器相关数据流</a:t>
                  </a:r>
                </a:p>
              </p:txBody>
            </p:sp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B2D34648-B06F-4642-B566-926AFE187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9217" y="3204922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prstDash val="lgDash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594608E-D82A-4678-BA91-E4B775F28A8A}"/>
                  </a:ext>
                </a:extLst>
              </p:cNvPr>
              <p:cNvGrpSpPr/>
              <p:nvPr/>
            </p:nvGrpSpPr>
            <p:grpSpPr>
              <a:xfrm>
                <a:off x="237985" y="3390302"/>
                <a:ext cx="2610209" cy="298035"/>
                <a:chOff x="94419" y="3397583"/>
                <a:chExt cx="2610209" cy="298035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1CA8F7A-863D-4AF6-AB75-6E4580405261}"/>
                    </a:ext>
                  </a:extLst>
                </p:cNvPr>
                <p:cNvSpPr/>
                <p:nvPr/>
              </p:nvSpPr>
              <p:spPr>
                <a:xfrm>
                  <a:off x="94419" y="3397583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accent5"/>
                      </a:solidFill>
                    </a:rPr>
                    <a:t>迭代搜索器相关数据流</a:t>
                  </a:r>
                </a:p>
              </p:txBody>
            </p:sp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CB1C2046-4E16-4597-AB4E-0B1F1801F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9217" y="3565193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prstDash val="lgDashDot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40947AC-023D-4639-BB4E-2CB7833562D9}"/>
                  </a:ext>
                </a:extLst>
              </p:cNvPr>
              <p:cNvGrpSpPr/>
              <p:nvPr/>
            </p:nvGrpSpPr>
            <p:grpSpPr>
              <a:xfrm>
                <a:off x="237985" y="3734750"/>
                <a:ext cx="2610209" cy="298035"/>
                <a:chOff x="237985" y="3734750"/>
                <a:chExt cx="2610209" cy="298035"/>
              </a:xfrm>
            </p:grpSpPr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4461C2AE-F242-4C39-8BC1-7F1C00E0E85B}"/>
                    </a:ext>
                  </a:extLst>
                </p:cNvPr>
                <p:cNvSpPr/>
                <p:nvPr/>
              </p:nvSpPr>
              <p:spPr>
                <a:xfrm>
                  <a:off x="237985" y="3734750"/>
                  <a:ext cx="1980000" cy="29803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>
                      <a:solidFill>
                        <a:srgbClr val="C00000"/>
                      </a:solidFill>
                    </a:rPr>
                    <a:t>工具输入</a:t>
                  </a:r>
                  <a:r>
                    <a:rPr lang="zh-CN" altLang="en-US" sz="1400" dirty="0">
                      <a:solidFill>
                        <a:srgbClr val="C00000"/>
                      </a:solidFill>
                    </a:rPr>
                    <a:t>与输出</a:t>
                  </a:r>
                </a:p>
              </p:txBody>
            </p:sp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CA2D38E9-CC9C-4B7D-A6CD-7B7FC3B7E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2783" y="3902360"/>
                  <a:ext cx="715411" cy="909"/>
                </a:xfrm>
                <a:prstGeom prst="straightConnector1">
                  <a:avLst/>
                </a:prstGeom>
                <a:ln w="28575">
                  <a:solidFill>
                    <a:srgbClr val="B42200"/>
                  </a:solidFill>
                  <a:prstDash val="solid"/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76E939BA-F017-4EB8-85F8-39BD6AF503D3}"/>
              </a:ext>
            </a:extLst>
          </p:cNvPr>
          <p:cNvSpPr/>
          <p:nvPr/>
        </p:nvSpPr>
        <p:spPr>
          <a:xfrm>
            <a:off x="562515" y="1504401"/>
            <a:ext cx="133734" cy="242955"/>
          </a:xfrm>
          <a:prstGeom prst="rect">
            <a:avLst/>
          </a:prstGeom>
          <a:solidFill>
            <a:schemeClr val="bg1"/>
          </a:solidFill>
          <a:ln w="571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应用来源</a:t>
            </a:r>
          </a:p>
        </p:txBody>
      </p:sp>
    </p:spTree>
    <p:extLst>
      <p:ext uri="{BB962C8B-B14F-4D97-AF65-F5344CB8AC3E}">
        <p14:creationId xmlns:p14="http://schemas.microsoft.com/office/powerpoint/2010/main" val="264294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headEnd type="none" w="med" len="med"/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185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崇斌 Edwin</dc:creator>
  <cp:lastModifiedBy>唐 崇斌 Edwin</cp:lastModifiedBy>
  <cp:revision>89</cp:revision>
  <cp:lastPrinted>2020-03-22T12:03:07Z</cp:lastPrinted>
  <dcterms:created xsi:type="dcterms:W3CDTF">2018-09-04T06:34:22Z</dcterms:created>
  <dcterms:modified xsi:type="dcterms:W3CDTF">2020-03-23T15:44:35Z</dcterms:modified>
</cp:coreProperties>
</file>