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崇斌 Edwin" initials="唐" lastIdx="1" clrIdx="0">
    <p:extLst>
      <p:ext uri="{19B8F6BF-5375-455C-9EA6-DF929625EA0E}">
        <p15:presenceInfo xmlns:p15="http://schemas.microsoft.com/office/powerpoint/2012/main" userId="769f27267cb834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800"/>
    <a:srgbClr val="B42200"/>
    <a:srgbClr val="FFD966"/>
    <a:srgbClr val="EA8B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</pc:docChgLst>
  <pc:docChgLst>
    <pc:chgData name="唐 崇斌 Edwin" userId="769f27267cb83406" providerId="LiveId" clId="{5950B5EE-091A-4B6E-A0E4-F7E0BA907422}"/>
  </pc:docChgLst>
  <pc:docChgLst>
    <pc:chgData name="唐 崇斌 Edwin" userId="769f27267cb83406" providerId="LiveId" clId="{F749D1A7-B6C5-40CC-A752-898961211CE4}"/>
  </pc:docChgLst>
  <pc:docChgLst>
    <pc:chgData name="唐 崇斌 Edwin" userId="769f27267cb83406" providerId="LiveId" clId="{8B9D1FA0-5D32-4615-AAF6-9CDC967303CA}"/>
  </pc:docChgLst>
  <pc:docChgLst>
    <pc:chgData name="唐 崇斌 Edwin" userId="769f27267cb83406" providerId="LiveId" clId="{CD038198-DCA5-497C-97B1-3A1263D8B09C}"/>
    <pc:docChg chg="undo redo custSel addSld modSld">
      <pc:chgData name="唐 崇斌 Edwin" userId="769f27267cb83406" providerId="LiveId" clId="{CD038198-DCA5-497C-97B1-3A1263D8B09C}" dt="2020-10-07T10:04:58.558" v="432"/>
      <pc:docMkLst>
        <pc:docMk/>
      </pc:docMkLst>
      <pc:sldChg chg="addSp delSp modSp add addCm delCm">
        <pc:chgData name="唐 崇斌 Edwin" userId="769f27267cb83406" providerId="LiveId" clId="{CD038198-DCA5-497C-97B1-3A1263D8B09C}" dt="2020-10-07T10:04:58.558" v="432"/>
        <pc:sldMkLst>
          <pc:docMk/>
          <pc:sldMk cId="4144416808" sldId="263"/>
        </pc:sldMkLst>
        <pc:spChg chg="add mod topLvl">
          <ac:chgData name="唐 崇斌 Edwin" userId="769f27267cb83406" providerId="LiveId" clId="{CD038198-DCA5-497C-97B1-3A1263D8B09C}" dt="2020-10-07T10:04:58.558" v="432"/>
          <ac:spMkLst>
            <pc:docMk/>
            <pc:sldMk cId="4144416808" sldId="263"/>
            <ac:spMk id="89" creationId="{7B9A1629-F0F9-4BA6-99D7-3CA65FC5639C}"/>
          </ac:spMkLst>
        </pc:spChg>
        <pc:spChg chg="add 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125" creationId="{F4DC17CD-4C47-4717-ACFD-5302D2586082}"/>
          </ac:spMkLst>
        </pc:spChg>
        <pc:spChg chg="add 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128" creationId="{E433AF5D-F76C-4B71-A8CD-5D6E7547ACB6}"/>
          </ac:spMkLst>
        </pc:spChg>
        <pc:spChg chg="add 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132" creationId="{B69D516D-B722-4CC3-898A-85A4168B0B5C}"/>
          </ac:spMkLst>
        </pc:spChg>
        <pc:spChg chg="add del mod">
          <ac:chgData name="唐 崇斌 Edwin" userId="769f27267cb83406" providerId="LiveId" clId="{CD038198-DCA5-497C-97B1-3A1263D8B09C}" dt="2020-10-02T10:17:03.561" v="218"/>
          <ac:spMkLst>
            <pc:docMk/>
            <pc:sldMk cId="4144416808" sldId="263"/>
            <ac:spMk id="144" creationId="{40825AC3-0509-4A54-A1AD-6A95736469E5}"/>
          </ac:spMkLst>
        </pc:spChg>
        <pc:spChg chg="mod topLvl">
          <ac:chgData name="唐 崇斌 Edwin" userId="769f27267cb83406" providerId="LiveId" clId="{CD038198-DCA5-497C-97B1-3A1263D8B09C}" dt="2020-10-07T06:28:55.456" v="402"/>
          <ac:spMkLst>
            <pc:docMk/>
            <pc:sldMk cId="4144416808" sldId="263"/>
            <ac:spMk id="153" creationId="{DF743073-D470-4228-9D8F-9D6F501509FE}"/>
          </ac:spMkLst>
        </pc:spChg>
        <pc:spChg chg="del topLvl">
          <ac:chgData name="唐 崇斌 Edwin" userId="769f27267cb83406" providerId="LiveId" clId="{CD038198-DCA5-497C-97B1-3A1263D8B09C}" dt="2020-10-02T10:22:10.012" v="287" actId="478"/>
          <ac:spMkLst>
            <pc:docMk/>
            <pc:sldMk cId="4144416808" sldId="263"/>
            <ac:spMk id="157" creationId="{47290BC9-8814-4007-9395-AF0DAE6E4250}"/>
          </ac:spMkLst>
        </pc:spChg>
        <pc:spChg chg="del">
          <ac:chgData name="唐 崇斌 Edwin" userId="769f27267cb83406" providerId="LiveId" clId="{CD038198-DCA5-497C-97B1-3A1263D8B09C}" dt="2020-10-02T10:00:01.222" v="10" actId="478"/>
          <ac:spMkLst>
            <pc:docMk/>
            <pc:sldMk cId="4144416808" sldId="263"/>
            <ac:spMk id="187" creationId="{8E4D84CC-5052-48BB-89AD-460E5171AB87}"/>
          </ac:spMkLst>
        </pc:spChg>
        <pc:spChg chg="mod topLvl">
          <ac:chgData name="唐 崇斌 Edwin" userId="769f27267cb83406" providerId="LiveId" clId="{CD038198-DCA5-497C-97B1-3A1263D8B09C}" dt="2020-10-02T10:23:40.955" v="307" actId="12788"/>
          <ac:spMkLst>
            <pc:docMk/>
            <pc:sldMk cId="4144416808" sldId="263"/>
            <ac:spMk id="188" creationId="{B93E4B85-2A9F-43EB-AB46-C8F190ED42F1}"/>
          </ac:spMkLst>
        </pc:spChg>
        <pc:spChg chg="mod topLvl">
          <ac:chgData name="唐 崇斌 Edwin" userId="769f27267cb83406" providerId="LiveId" clId="{CD038198-DCA5-497C-97B1-3A1263D8B09C}" dt="2020-10-02T10:23:26.135" v="305" actId="408"/>
          <ac:spMkLst>
            <pc:docMk/>
            <pc:sldMk cId="4144416808" sldId="263"/>
            <ac:spMk id="189" creationId="{8B96C59B-3AFF-4203-ABFE-3ABEA3382D66}"/>
          </ac:spMkLst>
        </pc:spChg>
        <pc:spChg chg="mod">
          <ac:chgData name="唐 崇斌 Edwin" userId="769f27267cb83406" providerId="LiveId" clId="{CD038198-DCA5-497C-97B1-3A1263D8B09C}" dt="2020-10-02T10:08:32.765" v="89" actId="115"/>
          <ac:spMkLst>
            <pc:docMk/>
            <pc:sldMk cId="4144416808" sldId="263"/>
            <ac:spMk id="194" creationId="{3F3D20F1-B1B6-4333-94FE-131B31D37E52}"/>
          </ac:spMkLst>
        </pc:spChg>
        <pc:spChg chg="mod topLvl">
          <ac:chgData name="唐 崇斌 Edwin" userId="769f27267cb83406" providerId="LiveId" clId="{CD038198-DCA5-497C-97B1-3A1263D8B09C}" dt="2020-10-05T09:46:10.462" v="323" actId="1076"/>
          <ac:spMkLst>
            <pc:docMk/>
            <pc:sldMk cId="4144416808" sldId="263"/>
            <ac:spMk id="196" creationId="{65C8A5E3-6C70-47A6-8465-331A2F689106}"/>
          </ac:spMkLst>
        </pc:spChg>
        <pc:spChg chg="mod">
          <ac:chgData name="唐 崇斌 Edwin" userId="769f27267cb83406" providerId="LiveId" clId="{CD038198-DCA5-497C-97B1-3A1263D8B09C}" dt="2020-10-02T10:08:32.765" v="89" actId="115"/>
          <ac:spMkLst>
            <pc:docMk/>
            <pc:sldMk cId="4144416808" sldId="263"/>
            <ac:spMk id="205" creationId="{7125F7C5-1C01-42F9-A6C9-780FAD0A2296}"/>
          </ac:spMkLst>
        </pc:spChg>
        <pc:spChg chg="mod">
          <ac:chgData name="唐 崇斌 Edwin" userId="769f27267cb83406" providerId="LiveId" clId="{CD038198-DCA5-497C-97B1-3A1263D8B09C}" dt="2020-10-07T06:28:15.239" v="396" actId="1076"/>
          <ac:spMkLst>
            <pc:docMk/>
            <pc:sldMk cId="4144416808" sldId="263"/>
            <ac:spMk id="213" creationId="{92616B3B-3F3D-479A-8F94-748170F4C978}"/>
          </ac:spMkLst>
        </pc:spChg>
        <pc:spChg chg="add mod">
          <ac:chgData name="唐 崇斌 Edwin" userId="769f27267cb83406" providerId="LiveId" clId="{CD038198-DCA5-497C-97B1-3A1263D8B09C}" dt="2020-10-07T06:27:45.180" v="390" actId="1076"/>
          <ac:spMkLst>
            <pc:docMk/>
            <pc:sldMk cId="4144416808" sldId="263"/>
            <ac:spMk id="217" creationId="{A5543781-F5EE-427E-930C-F4C170BFA206}"/>
          </ac:spMkLst>
        </pc:spChg>
        <pc:spChg chg="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220" creationId="{1068F0CE-A4FB-4447-975A-5B4275990A27}"/>
          </ac:spMkLst>
        </pc:spChg>
        <pc:spChg chg="mod ord topLvl">
          <ac:chgData name="唐 崇斌 Edwin" userId="769f27267cb83406" providerId="LiveId" clId="{CD038198-DCA5-497C-97B1-3A1263D8B09C}" dt="2020-10-05T09:47:51.052" v="355" actId="20577"/>
          <ac:spMkLst>
            <pc:docMk/>
            <pc:sldMk cId="4144416808" sldId="263"/>
            <ac:spMk id="246" creationId="{8A0B81D4-CD1D-48C6-8DA4-C1DC1C7ABE3B}"/>
          </ac:spMkLst>
        </pc:spChg>
        <pc:spChg chg="mod">
          <ac:chgData name="唐 崇斌 Edwin" userId="769f27267cb83406" providerId="LiveId" clId="{CD038198-DCA5-497C-97B1-3A1263D8B09C}" dt="2020-10-02T10:06:38.351" v="65" actId="6549"/>
          <ac:spMkLst>
            <pc:docMk/>
            <pc:sldMk cId="4144416808" sldId="263"/>
            <ac:spMk id="265" creationId="{2FA44859-26DC-4E0A-B143-2307C5E6D5B7}"/>
          </ac:spMkLst>
        </pc:spChg>
        <pc:grpChg chg="del">
          <ac:chgData name="唐 崇斌 Edwin" userId="769f27267cb83406" providerId="LiveId" clId="{CD038198-DCA5-497C-97B1-3A1263D8B09C}" dt="2020-10-02T10:00:01.222" v="10" actId="478"/>
          <ac:grpSpMkLst>
            <pc:docMk/>
            <pc:sldMk cId="4144416808" sldId="263"/>
            <ac:grpSpMk id="2" creationId="{E802239B-03CC-4D38-8AD5-7D09F1A90C8B}"/>
          </ac:grpSpMkLst>
        </pc:grpChg>
        <pc:grpChg chg="del mod topLvl">
          <ac:chgData name="唐 崇斌 Edwin" userId="769f27267cb83406" providerId="LiveId" clId="{CD038198-DCA5-497C-97B1-3A1263D8B09C}" dt="2020-10-02T10:08:45.357" v="91" actId="478"/>
          <ac:grpSpMkLst>
            <pc:docMk/>
            <pc:sldMk cId="4144416808" sldId="263"/>
            <ac:grpSpMk id="4" creationId="{2E496C7C-107F-424F-8C49-B9EAD279B6CA}"/>
          </ac:grpSpMkLst>
        </pc:grpChg>
        <pc:grpChg chg="add del mod">
          <ac:chgData name="唐 崇斌 Edwin" userId="769f27267cb83406" providerId="LiveId" clId="{CD038198-DCA5-497C-97B1-3A1263D8B09C}" dt="2020-10-02T10:08:40.694" v="90" actId="165"/>
          <ac:grpSpMkLst>
            <pc:docMk/>
            <pc:sldMk cId="4144416808" sldId="263"/>
            <ac:grpSpMk id="26" creationId="{2B002CFF-A26A-4346-BD68-0A61696E77DE}"/>
          </ac:grpSpMkLst>
        </pc:grpChg>
        <pc:grpChg chg="del">
          <ac:chgData name="唐 崇斌 Edwin" userId="769f27267cb83406" providerId="LiveId" clId="{CD038198-DCA5-497C-97B1-3A1263D8B09C}" dt="2020-10-02T09:59:21.329" v="2" actId="478"/>
          <ac:grpSpMkLst>
            <pc:docMk/>
            <pc:sldMk cId="4144416808" sldId="263"/>
            <ac:grpSpMk id="34" creationId="{EA897312-C7B4-44E6-9C74-B42DB8747165}"/>
          </ac:grpSpMkLst>
        </pc:grpChg>
        <pc:grpChg chg="add mod">
          <ac:chgData name="唐 崇斌 Edwin" userId="769f27267cb83406" providerId="LiveId" clId="{CD038198-DCA5-497C-97B1-3A1263D8B09C}" dt="2020-10-07T06:32:18.843" v="418" actId="1037"/>
          <ac:grpSpMkLst>
            <pc:docMk/>
            <pc:sldMk cId="4144416808" sldId="263"/>
            <ac:grpSpMk id="61" creationId="{1E82EDE1-E237-49EB-8708-0CFD9223A0BC}"/>
          </ac:grpSpMkLst>
        </pc:grpChg>
        <pc:grpChg chg="add mod">
          <ac:chgData name="唐 崇斌 Edwin" userId="769f27267cb83406" providerId="LiveId" clId="{CD038198-DCA5-497C-97B1-3A1263D8B09C}" dt="2020-10-07T06:28:30.329" v="398" actId="1076"/>
          <ac:grpSpMkLst>
            <pc:docMk/>
            <pc:sldMk cId="4144416808" sldId="263"/>
            <ac:grpSpMk id="62" creationId="{6B195F6F-C474-4EEF-8D7E-0B8BCBCFAA0A}"/>
          </ac:grpSpMkLst>
        </pc:grpChg>
        <pc:grpChg chg="add mod">
          <ac:chgData name="唐 崇斌 Edwin" userId="769f27267cb83406" providerId="LiveId" clId="{CD038198-DCA5-497C-97B1-3A1263D8B09C}" dt="2020-10-02T10:24:06.718" v="314" actId="1036"/>
          <ac:grpSpMkLst>
            <pc:docMk/>
            <pc:sldMk cId="4144416808" sldId="263"/>
            <ac:grpSpMk id="63" creationId="{A5664940-95F8-4D5F-A98D-34DA6455A4C7}"/>
          </ac:grpSpMkLst>
        </pc:grpChg>
        <pc:grpChg chg="add del mod">
          <ac:chgData name="唐 崇斌 Edwin" userId="769f27267cb83406" providerId="LiveId" clId="{CD038198-DCA5-497C-97B1-3A1263D8B09C}" dt="2020-10-07T06:26:40.581" v="368" actId="165"/>
          <ac:grpSpMkLst>
            <pc:docMk/>
            <pc:sldMk cId="4144416808" sldId="263"/>
            <ac:grpSpMk id="73" creationId="{1DEFD9C1-AB06-4ACD-B9D4-4B416DEED6AF}"/>
          </ac:grpSpMkLst>
        </pc:grpChg>
        <pc:grpChg chg="add del mod topLvl">
          <ac:chgData name="唐 崇斌 Edwin" userId="769f27267cb83406" providerId="LiveId" clId="{CD038198-DCA5-497C-97B1-3A1263D8B09C}" dt="2020-10-07T06:32:23.210" v="421" actId="1038"/>
          <ac:grpSpMkLst>
            <pc:docMk/>
            <pc:sldMk cId="4144416808" sldId="263"/>
            <ac:grpSpMk id="152" creationId="{CD4D5EF8-D645-4740-9A0C-64E2717551DF}"/>
          </ac:grpSpMkLst>
        </pc:grpChg>
        <pc:grpChg chg="add del mod">
          <ac:chgData name="唐 崇斌 Edwin" userId="769f27267cb83406" providerId="LiveId" clId="{CD038198-DCA5-497C-97B1-3A1263D8B09C}" dt="2020-10-02T10:22:10.012" v="287" actId="478"/>
          <ac:grpSpMkLst>
            <pc:docMk/>
            <pc:sldMk cId="4144416808" sldId="263"/>
            <ac:grpSpMk id="156" creationId="{610145A9-2E94-473C-9B3D-8BD13BDCCC0A}"/>
          </ac:grpSpMkLst>
        </pc:grpChg>
        <pc:grpChg chg="del">
          <ac:chgData name="唐 崇斌 Edwin" userId="769f27267cb83406" providerId="LiveId" clId="{CD038198-DCA5-497C-97B1-3A1263D8B09C}" dt="2020-10-02T10:06:30.073" v="64" actId="478"/>
          <ac:grpSpMkLst>
            <pc:docMk/>
            <pc:sldMk cId="4144416808" sldId="263"/>
            <ac:grpSpMk id="190" creationId="{97B6FF74-975B-4236-BC20-BF34E6B4CD79}"/>
          </ac:grpSpMkLst>
        </pc:grpChg>
        <pc:grpChg chg="del mod topLvl">
          <ac:chgData name="唐 崇斌 Edwin" userId="769f27267cb83406" providerId="LiveId" clId="{CD038198-DCA5-497C-97B1-3A1263D8B09C}" dt="2020-10-02T10:08:45.357" v="91" actId="478"/>
          <ac:grpSpMkLst>
            <pc:docMk/>
            <pc:sldMk cId="4144416808" sldId="263"/>
            <ac:grpSpMk id="193" creationId="{53E81466-A620-44CF-A5C1-66EA07C939FC}"/>
          </ac:grpSpMkLst>
        </pc:grpChg>
        <pc:grpChg chg="add del mod">
          <ac:chgData name="唐 崇斌 Edwin" userId="769f27267cb83406" providerId="LiveId" clId="{CD038198-DCA5-497C-97B1-3A1263D8B09C}" dt="2020-10-05T09:46:35.189" v="334" actId="478"/>
          <ac:grpSpMkLst>
            <pc:docMk/>
            <pc:sldMk cId="4144416808" sldId="263"/>
            <ac:grpSpMk id="200" creationId="{02BCAE6C-B6EB-4EAA-B5C3-B90D4B44BCCF}"/>
          </ac:grpSpMkLst>
        </pc:grpChg>
        <pc:grpChg chg="del">
          <ac:chgData name="唐 崇斌 Edwin" userId="769f27267cb83406" providerId="LiveId" clId="{CD038198-DCA5-497C-97B1-3A1263D8B09C}" dt="2020-10-02T10:08:07.262" v="87" actId="478"/>
          <ac:grpSpMkLst>
            <pc:docMk/>
            <pc:sldMk cId="4144416808" sldId="263"/>
            <ac:grpSpMk id="209" creationId="{01FCB14A-E373-463D-900C-B7B33A324A02}"/>
          </ac:grpSpMkLst>
        </pc:grpChg>
        <pc:grpChg chg="add mod topLvl">
          <ac:chgData name="唐 崇斌 Edwin" userId="769f27267cb83406" providerId="LiveId" clId="{CD038198-DCA5-497C-97B1-3A1263D8B09C}" dt="2020-10-07T06:28:35.159" v="399" actId="1076"/>
          <ac:grpSpMkLst>
            <pc:docMk/>
            <pc:sldMk cId="4144416808" sldId="263"/>
            <ac:grpSpMk id="210" creationId="{B3DEE5DC-D607-4975-B35F-CD08572126CA}"/>
          </ac:grpSpMkLst>
        </pc:grpChg>
        <pc:grpChg chg="mod">
          <ac:chgData name="唐 崇斌 Edwin" userId="769f27267cb83406" providerId="LiveId" clId="{CD038198-DCA5-497C-97B1-3A1263D8B09C}" dt="2020-10-02T10:17:04.625" v="219" actId="1076"/>
          <ac:grpSpMkLst>
            <pc:docMk/>
            <pc:sldMk cId="4144416808" sldId="263"/>
            <ac:grpSpMk id="219" creationId="{814A09A5-7545-40EA-B513-AFE4B8658FE2}"/>
          </ac:grpSpMkLst>
        </pc:grpChg>
        <pc:grpChg chg="del mod">
          <ac:chgData name="唐 崇斌 Edwin" userId="769f27267cb83406" providerId="LiveId" clId="{CD038198-DCA5-497C-97B1-3A1263D8B09C}" dt="2020-10-02T09:59:55.260" v="9" actId="478"/>
          <ac:grpSpMkLst>
            <pc:docMk/>
            <pc:sldMk cId="4144416808" sldId="263"/>
            <ac:grpSpMk id="240" creationId="{AADCFA32-9DC5-4089-802F-45D22CA7623F}"/>
          </ac:grpSpMkLst>
        </pc:grpChg>
        <pc:grpChg chg="del mod topLvl">
          <ac:chgData name="唐 崇斌 Edwin" userId="769f27267cb83406" providerId="LiveId" clId="{CD038198-DCA5-497C-97B1-3A1263D8B09C}" dt="2020-10-02T10:18:17.164" v="253" actId="478"/>
          <ac:grpSpMkLst>
            <pc:docMk/>
            <pc:sldMk cId="4144416808" sldId="263"/>
            <ac:grpSpMk id="245" creationId="{4D82D008-5C27-4B40-BC60-AB5F6CD7651D}"/>
          </ac:grpSpMkLst>
        </pc:grpChg>
        <pc:grpChg chg="del">
          <ac:chgData name="唐 崇斌 Edwin" userId="769f27267cb83406" providerId="LiveId" clId="{CD038198-DCA5-497C-97B1-3A1263D8B09C}" dt="2020-10-02T10:02:18.840" v="29" actId="478"/>
          <ac:grpSpMkLst>
            <pc:docMk/>
            <pc:sldMk cId="4144416808" sldId="263"/>
            <ac:grpSpMk id="247" creationId="{39C18B90-BC6E-4961-9EE0-399BEDB190AE}"/>
          </ac:grpSpMkLst>
        </pc:grpChg>
        <pc:grpChg chg="del">
          <ac:chgData name="唐 崇斌 Edwin" userId="769f27267cb83406" providerId="LiveId" clId="{CD038198-DCA5-497C-97B1-3A1263D8B09C}" dt="2020-10-02T10:06:40.868" v="66" actId="478"/>
          <ac:grpSpMkLst>
            <pc:docMk/>
            <pc:sldMk cId="4144416808" sldId="263"/>
            <ac:grpSpMk id="264" creationId="{090D22F9-D440-4ED4-88EE-9F38AE3C6320}"/>
          </ac:grpSpMkLst>
        </pc:grpChg>
        <pc:picChg chg="add del mod ord">
          <ac:chgData name="唐 崇斌 Edwin" userId="769f27267cb83406" providerId="LiveId" clId="{CD038198-DCA5-497C-97B1-3A1263D8B09C}" dt="2020-10-07T06:29:06.772" v="404" actId="1076"/>
          <ac:picMkLst>
            <pc:docMk/>
            <pc:sldMk cId="4144416808" sldId="263"/>
            <ac:picMk id="151" creationId="{7C9DE28E-B8A0-4E2E-947C-0885C3379C3F}"/>
          </ac:picMkLst>
        </pc:picChg>
        <pc:picChg chg="add del mod topLvl">
          <ac:chgData name="唐 崇斌 Edwin" userId="769f27267cb83406" providerId="LiveId" clId="{CD038198-DCA5-497C-97B1-3A1263D8B09C}" dt="2020-10-07T06:29:02.445" v="403" actId="1076"/>
          <ac:picMkLst>
            <pc:docMk/>
            <pc:sldMk cId="4144416808" sldId="263"/>
            <ac:picMk id="154" creationId="{5D311C21-C3EE-4698-B44A-3986828EDC3B}"/>
          </ac:picMkLst>
        </pc:picChg>
        <pc:picChg chg="del mod topLvl">
          <ac:chgData name="唐 崇斌 Edwin" userId="769f27267cb83406" providerId="LiveId" clId="{CD038198-DCA5-497C-97B1-3A1263D8B09C}" dt="2020-10-02T10:22:13.946" v="289" actId="478"/>
          <ac:picMkLst>
            <pc:docMk/>
            <pc:sldMk cId="4144416808" sldId="263"/>
            <ac:picMk id="158" creationId="{E35B9BB7-C19E-4A5B-8389-5324BA14677E}"/>
          </ac:picMkLst>
        </pc:picChg>
        <pc:picChg chg="add mod">
          <ac:chgData name="唐 崇斌 Edwin" userId="769f27267cb83406" providerId="LiveId" clId="{CD038198-DCA5-497C-97B1-3A1263D8B09C}" dt="2020-10-02T10:22:22.465" v="292" actId="164"/>
          <ac:picMkLst>
            <pc:docMk/>
            <pc:sldMk cId="4144416808" sldId="263"/>
            <ac:picMk id="159" creationId="{8BE80F9C-16E7-434E-8DAB-B0870172ED7C}"/>
          </ac:picMkLst>
        </pc:picChg>
        <pc:picChg chg="add mod">
          <ac:chgData name="唐 崇斌 Edwin" userId="769f27267cb83406" providerId="LiveId" clId="{CD038198-DCA5-497C-97B1-3A1263D8B09C}" dt="2020-10-02T10:22:22.465" v="292" actId="164"/>
          <ac:picMkLst>
            <pc:docMk/>
            <pc:sldMk cId="4144416808" sldId="263"/>
            <ac:picMk id="160" creationId="{767194FF-FC18-4C8E-8FF5-73000215E413}"/>
          </ac:picMkLst>
        </pc:picChg>
        <pc:picChg chg="add mod">
          <ac:chgData name="唐 崇斌 Edwin" userId="769f27267cb83406" providerId="LiveId" clId="{CD038198-DCA5-497C-97B1-3A1263D8B09C}" dt="2020-10-02T10:22:52.830" v="301" actId="164"/>
          <ac:picMkLst>
            <pc:docMk/>
            <pc:sldMk cId="4144416808" sldId="263"/>
            <ac:picMk id="162" creationId="{4BB0DA12-F9AD-432B-814A-F89E42792A34}"/>
          </ac:picMkLst>
        </pc:picChg>
        <pc:picChg chg="add mod">
          <ac:chgData name="唐 崇斌 Edwin" userId="769f27267cb83406" providerId="LiveId" clId="{CD038198-DCA5-497C-97B1-3A1263D8B09C}" dt="2020-10-02T10:22:52.830" v="301" actId="164"/>
          <ac:picMkLst>
            <pc:docMk/>
            <pc:sldMk cId="4144416808" sldId="263"/>
            <ac:picMk id="163" creationId="{B478A85D-8D69-496E-98E3-5F2B0A1CE6F9}"/>
          </ac:picMkLst>
        </pc:picChg>
        <pc:picChg chg="add mod">
          <ac:chgData name="唐 崇斌 Edwin" userId="769f27267cb83406" providerId="LiveId" clId="{CD038198-DCA5-497C-97B1-3A1263D8B09C}" dt="2020-10-02T10:22:52.830" v="301" actId="164"/>
          <ac:picMkLst>
            <pc:docMk/>
            <pc:sldMk cId="4144416808" sldId="263"/>
            <ac:picMk id="164" creationId="{852695EC-9BB3-426E-AFE5-2BC37B70C100}"/>
          </ac:picMkLst>
        </pc:picChg>
        <pc:picChg chg="mod">
          <ac:chgData name="唐 崇斌 Edwin" userId="769f27267cb83406" providerId="LiveId" clId="{CD038198-DCA5-497C-97B1-3A1263D8B09C}" dt="2020-10-07T06:27:02.847" v="382" actId="1038"/>
          <ac:picMkLst>
            <pc:docMk/>
            <pc:sldMk cId="4144416808" sldId="263"/>
            <ac:picMk id="216" creationId="{DAB6393B-31D8-4120-AA5C-B608D995B4D2}"/>
          </ac:picMkLst>
        </pc:picChg>
        <pc:picChg chg="del topLvl">
          <ac:chgData name="唐 崇斌 Edwin" userId="769f27267cb83406" providerId="LiveId" clId="{CD038198-DCA5-497C-97B1-3A1263D8B09C}" dt="2020-10-02T10:18:17.164" v="253" actId="478"/>
          <ac:picMkLst>
            <pc:docMk/>
            <pc:sldMk cId="4144416808" sldId="263"/>
            <ac:picMk id="249" creationId="{6ABBF024-658B-41BD-8267-E00D6DD72F51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0" creationId="{4F393E4E-E8ED-4FC6-A73C-F96A511A6A81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1" creationId="{BBCA83A7-1740-463A-AE5F-5ADDEDA31E29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2" creationId="{1D58E062-DB32-43D4-8D1B-081C1CCC42A9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3" creationId="{585246F6-5FD0-430D-8C3D-A312F1DD3108}"/>
          </ac:picMkLst>
        </pc:picChg>
        <pc:cxnChg chg="add mod topLvl">
          <ac:chgData name="唐 崇斌 Edwin" userId="769f27267cb83406" providerId="LiveId" clId="{CD038198-DCA5-497C-97B1-3A1263D8B09C}" dt="2020-10-07T06:27:45.180" v="390" actId="1076"/>
          <ac:cxnSpMkLst>
            <pc:docMk/>
            <pc:sldMk cId="4144416808" sldId="263"/>
            <ac:cxnSpMk id="100" creationId="{7D75360E-7ED0-4BD3-9FE7-F95CA29E2296}"/>
          </ac:cxnSpMkLst>
        </pc:cxnChg>
        <pc:cxnChg chg="add mod topLvl">
          <ac:chgData name="唐 崇斌 Edwin" userId="769f27267cb83406" providerId="LiveId" clId="{CD038198-DCA5-497C-97B1-3A1263D8B09C}" dt="2020-10-02T10:23:40.955" v="307" actId="12788"/>
          <ac:cxnSpMkLst>
            <pc:docMk/>
            <pc:sldMk cId="4144416808" sldId="263"/>
            <ac:cxnSpMk id="103" creationId="{69923BAE-B4C9-4276-8D32-C714BDFB0EA1}"/>
          </ac:cxnSpMkLst>
        </pc:cxnChg>
        <pc:cxnChg chg="add mod topLvl">
          <ac:chgData name="唐 崇斌 Edwin" userId="769f27267cb83406" providerId="LiveId" clId="{CD038198-DCA5-497C-97B1-3A1263D8B09C}" dt="2020-10-07T06:27:45.180" v="390" actId="1076"/>
          <ac:cxnSpMkLst>
            <pc:docMk/>
            <pc:sldMk cId="4144416808" sldId="263"/>
            <ac:cxnSpMk id="106" creationId="{8E6E0D40-FCE7-436D-852C-B9141D0F37C2}"/>
          </ac:cxnSpMkLst>
        </pc:cxnChg>
        <pc:cxnChg chg="del">
          <ac:chgData name="唐 崇斌 Edwin" userId="769f27267cb83406" providerId="LiveId" clId="{CD038198-DCA5-497C-97B1-3A1263D8B09C}" dt="2020-10-02T10:08:07.262" v="87" actId="478"/>
          <ac:cxnSpMkLst>
            <pc:docMk/>
            <pc:sldMk cId="4144416808" sldId="263"/>
            <ac:cxnSpMk id="117" creationId="{E63A7099-D16C-46D5-AE6F-34948B45C17E}"/>
          </ac:cxnSpMkLst>
        </pc:cxnChg>
        <pc:cxnChg chg="add del mod">
          <ac:chgData name="唐 崇斌 Edwin" userId="769f27267cb83406" providerId="LiveId" clId="{CD038198-DCA5-497C-97B1-3A1263D8B09C}" dt="2020-10-02T10:17:02.712" v="215"/>
          <ac:cxnSpMkLst>
            <pc:docMk/>
            <pc:sldMk cId="4144416808" sldId="263"/>
            <ac:cxnSpMk id="146" creationId="{D33519F1-D6AD-4E77-93B3-E82C1C0A3250}"/>
          </ac:cxnSpMkLst>
        </pc:cxnChg>
        <pc:cxnChg chg="del mod">
          <ac:chgData name="唐 崇斌 Edwin" userId="769f27267cb83406" providerId="LiveId" clId="{CD038198-DCA5-497C-97B1-3A1263D8B09C}" dt="2020-10-02T09:58:50.206" v="1" actId="478"/>
          <ac:cxnSpMkLst>
            <pc:docMk/>
            <pc:sldMk cId="4144416808" sldId="263"/>
            <ac:cxnSpMk id="197" creationId="{307F1FD1-23EA-407B-9C1D-897E8F9E91F5}"/>
          </ac:cxnSpMkLst>
        </pc:cxnChg>
        <pc:cxnChg chg="mod topLvl">
          <ac:chgData name="唐 崇斌 Edwin" userId="769f27267cb83406" providerId="LiveId" clId="{CD038198-DCA5-497C-97B1-3A1263D8B09C}" dt="2020-10-05T09:46:10.462" v="323" actId="1076"/>
          <ac:cxnSpMkLst>
            <pc:docMk/>
            <pc:sldMk cId="4144416808" sldId="263"/>
            <ac:cxnSpMk id="198" creationId="{CE19A948-E279-4663-B0A0-44FF72584935}"/>
          </ac:cxnSpMkLst>
        </pc:cxnChg>
        <pc:cxnChg chg="mod topLvl">
          <ac:chgData name="唐 崇斌 Edwin" userId="769f27267cb83406" providerId="LiveId" clId="{CD038198-DCA5-497C-97B1-3A1263D8B09C}" dt="2020-10-05T09:46:10.462" v="323" actId="1076"/>
          <ac:cxnSpMkLst>
            <pc:docMk/>
            <pc:sldMk cId="4144416808" sldId="263"/>
            <ac:cxnSpMk id="199" creationId="{71825B62-6EC6-478C-842F-0F54CC304C0C}"/>
          </ac:cxnSpMkLst>
        </pc:cxnChg>
        <pc:cxnChg chg="del mod topLvl">
          <ac:chgData name="唐 崇斌 Edwin" userId="769f27267cb83406" providerId="LiveId" clId="{CD038198-DCA5-497C-97B1-3A1263D8B09C}" dt="2020-10-02T10:08:48.231" v="92" actId="478"/>
          <ac:cxnSpMkLst>
            <pc:docMk/>
            <pc:sldMk cId="4144416808" sldId="263"/>
            <ac:cxnSpMk id="201" creationId="{A4E380D6-E5AA-4B5B-B3E9-DBFCEE4F03FA}"/>
          </ac:cxnSpMkLst>
        </pc:cxnChg>
        <pc:cxnChg chg="del mod topLvl">
          <ac:chgData name="唐 崇斌 Edwin" userId="769f27267cb83406" providerId="LiveId" clId="{CD038198-DCA5-497C-97B1-3A1263D8B09C}" dt="2020-10-02T10:08:45.357" v="91" actId="478"/>
          <ac:cxnSpMkLst>
            <pc:docMk/>
            <pc:sldMk cId="4144416808" sldId="263"/>
            <ac:cxnSpMk id="202" creationId="{FC603C95-93C5-492C-B84B-5F3845432E73}"/>
          </ac:cxnSpMkLst>
        </pc:cxnChg>
        <pc:cxnChg chg="add mod">
          <ac:chgData name="唐 崇斌 Edwin" userId="769f27267cb83406" providerId="LiveId" clId="{CD038198-DCA5-497C-97B1-3A1263D8B09C}" dt="2020-10-07T06:27:45.180" v="390" actId="1076"/>
          <ac:cxnSpMkLst>
            <pc:docMk/>
            <pc:sldMk cId="4144416808" sldId="263"/>
            <ac:cxnSpMk id="218" creationId="{C59B1B5F-AC28-4335-9385-F8DD257B74B2}"/>
          </ac:cxnSpMkLst>
        </pc:cxnChg>
        <pc:cxnChg chg="del">
          <ac:chgData name="唐 崇斌 Edwin" userId="769f27267cb83406" providerId="LiveId" clId="{CD038198-DCA5-497C-97B1-3A1263D8B09C}" dt="2020-10-02T10:00:01.222" v="10" actId="478"/>
          <ac:cxnSpMkLst>
            <pc:docMk/>
            <pc:sldMk cId="4144416808" sldId="263"/>
            <ac:cxnSpMk id="243" creationId="{25251829-DAAC-4EED-AD10-BEF5552F8808}"/>
          </ac:cxnSpMkLst>
        </pc:cxnChg>
        <pc:cxnChg chg="del">
          <ac:chgData name="唐 崇斌 Edwin" userId="769f27267cb83406" providerId="LiveId" clId="{CD038198-DCA5-497C-97B1-3A1263D8B09C}" dt="2020-10-02T10:00:01.222" v="10" actId="478"/>
          <ac:cxnSpMkLst>
            <pc:docMk/>
            <pc:sldMk cId="4144416808" sldId="263"/>
            <ac:cxnSpMk id="244" creationId="{766120E9-F20C-43F1-8972-4ACFBB803DC9}"/>
          </ac:cxnSpMkLst>
        </pc:cxnChg>
        <pc:cxnChg chg="mod">
          <ac:chgData name="唐 崇斌 Edwin" userId="769f27267cb83406" providerId="LiveId" clId="{CD038198-DCA5-497C-97B1-3A1263D8B09C}" dt="2020-10-02T10:17:04.625" v="219" actId="1076"/>
          <ac:cxnSpMkLst>
            <pc:docMk/>
            <pc:sldMk cId="4144416808" sldId="263"/>
            <ac:cxnSpMk id="263" creationId="{810A3D51-1FB5-4908-BC34-279446F25AA0}"/>
          </ac:cxnSpMkLst>
        </pc:cxnChg>
        <pc:cxnChg chg="del">
          <ac:chgData name="唐 崇斌 Edwin" userId="769f27267cb83406" providerId="LiveId" clId="{CD038198-DCA5-497C-97B1-3A1263D8B09C}" dt="2020-10-02T10:06:30.073" v="64" actId="478"/>
          <ac:cxnSpMkLst>
            <pc:docMk/>
            <pc:sldMk cId="4144416808" sldId="263"/>
            <ac:cxnSpMk id="289" creationId="{BFFE2316-AF51-4357-89AB-F5ADAD9092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8955DF60-55BD-4A6A-A3EE-522B1D1DB5FA}"/>
              </a:ext>
            </a:extLst>
          </p:cNvPr>
          <p:cNvSpPr/>
          <p:nvPr/>
        </p:nvSpPr>
        <p:spPr>
          <a:xfrm>
            <a:off x="6609506" y="1193346"/>
            <a:ext cx="3383894" cy="674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0ADA928-6E3C-4F8F-9034-6B28B322708F}"/>
              </a:ext>
            </a:extLst>
          </p:cNvPr>
          <p:cNvCxnSpPr>
            <a:cxnSpLocks/>
          </p:cNvCxnSpPr>
          <p:nvPr/>
        </p:nvCxnSpPr>
        <p:spPr>
          <a:xfrm>
            <a:off x="2975789" y="1956014"/>
            <a:ext cx="0" cy="448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1891374" y="2489044"/>
            <a:ext cx="6635681" cy="7570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5165288" y="2278641"/>
            <a:ext cx="3096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5"/>
                </a:solidFill>
              </a:rPr>
              <a:t>仿冒应用收集框架</a:t>
            </a:r>
            <a:r>
              <a:rPr lang="en-US" altLang="zh-CN" sz="1600" dirty="0">
                <a:solidFill>
                  <a:schemeClr val="accent5"/>
                </a:solidFill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</a:rPr>
              <a:t>FakeRevealer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97DD88-6FB2-4552-A9FA-5257A061A2D4}"/>
              </a:ext>
            </a:extLst>
          </p:cNvPr>
          <p:cNvGrpSpPr/>
          <p:nvPr/>
        </p:nvGrpSpPr>
        <p:grpSpPr>
          <a:xfrm>
            <a:off x="2017346" y="2713124"/>
            <a:ext cx="6383737" cy="339396"/>
            <a:chOff x="1962652" y="2141686"/>
            <a:chExt cx="6383737" cy="339396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196265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302791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413272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应用筛选器</a:t>
              </a:r>
            </a:p>
          </p:txBody>
        </p:sp>
      </p:grpSp>
      <p:pic>
        <p:nvPicPr>
          <p:cNvPr id="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42F3669A-B126-4C23-91C0-F3D6D6E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3" y="1360208"/>
            <a:ext cx="2160466" cy="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683635F-EA0D-4A94-95E8-B7FF81090350}"/>
              </a:ext>
            </a:extLst>
          </p:cNvPr>
          <p:cNvGrpSpPr/>
          <p:nvPr/>
        </p:nvGrpSpPr>
        <p:grpSpPr>
          <a:xfrm>
            <a:off x="6712225" y="1329917"/>
            <a:ext cx="3095800" cy="448581"/>
            <a:chOff x="5052952" y="1497558"/>
            <a:chExt cx="3095800" cy="44858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A383AF6-7C0F-4058-8D59-3E0F10E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185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3A57BEE-6F50-46D0-9E1D-20EFDF3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8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A1A549A-6F28-4E2A-B566-7D45910B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952" y="1497558"/>
              <a:ext cx="450824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446ED6-36E7-4B4C-993C-825C82C6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43E315-DE59-40FC-A3EA-79E4BC50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7171175" y="1497558"/>
              <a:ext cx="448581" cy="4376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“360手机助手”的图片搜索结果">
              <a:extLst>
                <a:ext uri="{FF2B5EF4-FFF2-40B4-BE49-F238E27FC236}">
                  <a16:creationId xmlns:a16="http://schemas.microsoft.com/office/drawing/2014/main" id="{E70BF45E-579F-490E-B728-9A2ACF53A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71" y="1497558"/>
              <a:ext cx="448581" cy="44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830992-2AE4-4054-935F-EA07BEEDC1E1}"/>
              </a:ext>
            </a:extLst>
          </p:cNvPr>
          <p:cNvGrpSpPr/>
          <p:nvPr/>
        </p:nvGrpSpPr>
        <p:grpSpPr>
          <a:xfrm>
            <a:off x="4475488" y="1246305"/>
            <a:ext cx="1751465" cy="295200"/>
            <a:chOff x="2111317" y="798979"/>
            <a:chExt cx="1751465" cy="2952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C83732-3EF7-4AAF-8C8E-59ACC7A9B800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830674-C4E9-46FF-83C2-8C98FE0B5BC8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92E7CFDB-5266-444B-84B7-F9E48113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6A1F167-E379-4550-9201-24474925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D1B37D41-323B-4ED6-A6B5-0B59FAD2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2F011BC-43FB-432A-8804-136312274809}"/>
              </a:ext>
            </a:extLst>
          </p:cNvPr>
          <p:cNvCxnSpPr>
            <a:cxnSpLocks/>
          </p:cNvCxnSpPr>
          <p:nvPr/>
        </p:nvCxnSpPr>
        <p:spPr>
          <a:xfrm flipH="1">
            <a:off x="4187416" y="1595241"/>
            <a:ext cx="23353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790FDAB-C34F-4E6F-B8D1-2BE33AC3B4EE}"/>
              </a:ext>
            </a:extLst>
          </p:cNvPr>
          <p:cNvGrpSpPr/>
          <p:nvPr/>
        </p:nvGrpSpPr>
        <p:grpSpPr>
          <a:xfrm>
            <a:off x="3047534" y="2025002"/>
            <a:ext cx="1751465" cy="295200"/>
            <a:chOff x="2111317" y="798979"/>
            <a:chExt cx="1751465" cy="2952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AA097A6-D73D-47CC-92E9-E69AA30ECA46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0591254-D44E-4D9E-ACA9-0FFCA546A33B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36D1836A-3FB0-4F72-BEC8-7E3D2BADE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749B7C5-5930-40DC-8F89-8E99B799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8DA256E0-2CEA-4D3C-A3FD-7348046B1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F8FB120-7D3A-4E70-8086-0110457115A4}"/>
              </a:ext>
            </a:extLst>
          </p:cNvPr>
          <p:cNvSpPr/>
          <p:nvPr/>
        </p:nvSpPr>
        <p:spPr>
          <a:xfrm>
            <a:off x="1891374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</a:rPr>
              <a:t>结合实例分析的仿冒应用特征解读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217E1-9EBA-4921-8BDA-11476203D2EA}"/>
              </a:ext>
            </a:extLst>
          </p:cNvPr>
          <p:cNvSpPr/>
          <p:nvPr/>
        </p:nvSpPr>
        <p:spPr>
          <a:xfrm>
            <a:off x="6393400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面向仿冒应用的排名</a:t>
            </a:r>
            <a:r>
              <a:rPr lang="zh-CN" altLang="en-US" sz="1600">
                <a:solidFill>
                  <a:schemeClr val="accent6"/>
                </a:solidFill>
              </a:rPr>
              <a:t>欺诈验证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F86F-8FD1-44EC-B79C-D0660E43EA96}"/>
              </a:ext>
            </a:extLst>
          </p:cNvPr>
          <p:cNvCxnSpPr>
            <a:cxnSpLocks/>
          </p:cNvCxnSpPr>
          <p:nvPr/>
        </p:nvCxnSpPr>
        <p:spPr>
          <a:xfrm>
            <a:off x="2025268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45162C-AF38-4C80-9EED-559F8C008428}"/>
              </a:ext>
            </a:extLst>
          </p:cNvPr>
          <p:cNvCxnSpPr>
            <a:cxnSpLocks/>
          </p:cNvCxnSpPr>
          <p:nvPr/>
        </p:nvCxnSpPr>
        <p:spPr>
          <a:xfrm>
            <a:off x="7163049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96AABF-8CE7-4A28-B56D-5A37748C8C99}"/>
              </a:ext>
            </a:extLst>
          </p:cNvPr>
          <p:cNvGrpSpPr/>
          <p:nvPr/>
        </p:nvGrpSpPr>
        <p:grpSpPr>
          <a:xfrm>
            <a:off x="2106500" y="3411874"/>
            <a:ext cx="1508211" cy="295085"/>
            <a:chOff x="1876585" y="4295291"/>
            <a:chExt cx="1508211" cy="29508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A23CBE1-25F8-4593-8928-C7D1A58F2668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939BBAA-2076-49BE-A612-6BBAF6F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BC32EA-F0EE-46F2-BE89-3234D1786CB4}"/>
              </a:ext>
            </a:extLst>
          </p:cNvPr>
          <p:cNvGrpSpPr/>
          <p:nvPr/>
        </p:nvGrpSpPr>
        <p:grpSpPr>
          <a:xfrm>
            <a:off x="7241823" y="3420985"/>
            <a:ext cx="1508211" cy="295085"/>
            <a:chOff x="1876585" y="4295291"/>
            <a:chExt cx="1508211" cy="29508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253F2D-7AA8-4779-B5E3-E30498F55EBC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5E45CCC-6493-42ED-AB54-2A44B05E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92A8E1-45AA-469A-80B6-6900283EEF02}"/>
              </a:ext>
            </a:extLst>
          </p:cNvPr>
          <p:cNvCxnSpPr>
            <a:cxnSpLocks/>
          </p:cNvCxnSpPr>
          <p:nvPr/>
        </p:nvCxnSpPr>
        <p:spPr>
          <a:xfrm>
            <a:off x="9583734" y="1971254"/>
            <a:ext cx="0" cy="1812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407C7-7EFB-4935-A140-3EB49A26D285}"/>
              </a:ext>
            </a:extLst>
          </p:cNvPr>
          <p:cNvGrpSpPr/>
          <p:nvPr/>
        </p:nvGrpSpPr>
        <p:grpSpPr>
          <a:xfrm>
            <a:off x="8189726" y="2019488"/>
            <a:ext cx="1315733" cy="295086"/>
            <a:chOff x="6943956" y="2093414"/>
            <a:chExt cx="1315733" cy="29508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41D0E1-D7CE-4CCF-8FA7-F5F8BC0CBBD1}"/>
                </a:ext>
              </a:extLst>
            </p:cNvPr>
            <p:cNvSpPr/>
            <p:nvPr/>
          </p:nvSpPr>
          <p:spPr>
            <a:xfrm>
              <a:off x="6943956" y="2119480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评论数据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8297D5B-C176-4331-AD5B-603B5616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603" y="2093414"/>
              <a:ext cx="295086" cy="295086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65A5CCC7-F683-4578-B635-B59EDDBD7F17}"/>
              </a:ext>
            </a:extLst>
          </p:cNvPr>
          <p:cNvSpPr/>
          <p:nvPr/>
        </p:nvSpPr>
        <p:spPr>
          <a:xfrm>
            <a:off x="8633460" y="990384"/>
            <a:ext cx="10807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lgDashDot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sys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414424" y="2373926"/>
            <a:ext cx="1876294" cy="590400"/>
            <a:chOff x="9085337" y="1916426"/>
            <a:chExt cx="1876294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9085337" y="1916426"/>
              <a:ext cx="876061" cy="590400"/>
              <a:chOff x="9085337" y="1916426"/>
              <a:chExt cx="876061" cy="590400"/>
            </a:xfrm>
          </p:grpSpPr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02239B-03CC-4D38-8AD5-7D09F1A90C8B}"/>
              </a:ext>
            </a:extLst>
          </p:cNvPr>
          <p:cNvGrpSpPr/>
          <p:nvPr/>
        </p:nvGrpSpPr>
        <p:grpSpPr>
          <a:xfrm>
            <a:off x="9191263" y="1086220"/>
            <a:ext cx="2156227" cy="2094288"/>
            <a:chOff x="9191263" y="1086220"/>
            <a:chExt cx="2156227" cy="2094288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094A865-F322-4281-A615-DF05A0FCE301}"/>
                </a:ext>
              </a:extLst>
            </p:cNvPr>
            <p:cNvGrpSpPr/>
            <p:nvPr/>
          </p:nvGrpSpPr>
          <p:grpSpPr>
            <a:xfrm rot="5400000">
              <a:off x="9752306" y="944504"/>
              <a:ext cx="1453467" cy="1736900"/>
              <a:chOff x="8652877" y="1141623"/>
              <a:chExt cx="1515909" cy="1811522"/>
            </a:xfrm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F36763-E03D-4DFA-B609-5604CFE1155C}"/>
                  </a:ext>
                </a:extLst>
              </p:cNvPr>
              <p:cNvSpPr/>
              <p:nvPr/>
            </p:nvSpPr>
            <p:spPr>
              <a:xfrm rot="16200000">
                <a:off x="8081934" y="1712566"/>
                <a:ext cx="1384842" cy="24295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应用来源</a:t>
                </a:r>
              </a:p>
            </p:txBody>
          </p: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954619E-18B2-41C0-99FC-6FF4FFCDBD53}"/>
                  </a:ext>
                </a:extLst>
              </p:cNvPr>
              <p:cNvGrpSpPr/>
              <p:nvPr/>
            </p:nvGrpSpPr>
            <p:grpSpPr>
              <a:xfrm>
                <a:off x="9007307" y="1265976"/>
                <a:ext cx="1161479" cy="1687169"/>
                <a:chOff x="4381049" y="766230"/>
                <a:chExt cx="730506" cy="1061136"/>
              </a:xfrm>
            </p:grpSpPr>
            <p:pic>
              <p:nvPicPr>
                <p:cNvPr id="257" name="图片 256">
                  <a:extLst>
                    <a:ext uri="{FF2B5EF4-FFF2-40B4-BE49-F238E27FC236}">
                      <a16:creationId xmlns:a16="http://schemas.microsoft.com/office/drawing/2014/main" id="{7F648CE7-EEA1-4A60-ABDF-2060466F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3882" y="782183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4274A4E9-D4DA-406A-8D91-30A413CE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944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>
                  <a:extLst>
                    <a:ext uri="{FF2B5EF4-FFF2-40B4-BE49-F238E27FC236}">
                      <a16:creationId xmlns:a16="http://schemas.microsoft.com/office/drawing/2014/main" id="{64DD947F-310D-4EA7-A113-D0FB40401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2043" y="1532377"/>
                  <a:ext cx="295725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0" name="图片 259">
                  <a:extLst>
                    <a:ext uri="{FF2B5EF4-FFF2-40B4-BE49-F238E27FC236}">
                      <a16:creationId xmlns:a16="http://schemas.microsoft.com/office/drawing/2014/main" id="{FB32EEF6-AEB1-4DA2-9BF8-CE9B737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7302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1" name="图片 260">
                  <a:extLst>
                    <a:ext uri="{FF2B5EF4-FFF2-40B4-BE49-F238E27FC236}">
                      <a16:creationId xmlns:a16="http://schemas.microsoft.com/office/drawing/2014/main" id="{3B1750DD-C421-4F79-8BAF-C8DD819C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82" t="25055" r="21345" b="22582"/>
                <a:stretch/>
              </p:blipFill>
              <p:spPr>
                <a:xfrm rot="16200000">
                  <a:off x="4377188" y="770091"/>
                  <a:ext cx="316559" cy="3088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86" name="Picture 2" descr="https://www.appscan.io/static/images/login_logo.png?9107c90">
              <a:extLst>
                <a:ext uri="{FF2B5EF4-FFF2-40B4-BE49-F238E27FC236}">
                  <a16:creationId xmlns:a16="http://schemas.microsoft.com/office/drawing/2014/main" id="{F1122667-C9A1-4D9A-A5CF-43D6F610E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263" y="2731928"/>
              <a:ext cx="2036995" cy="44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496C7C-107F-424F-8C49-B9EAD279B6CA}"/>
              </a:ext>
            </a:extLst>
          </p:cNvPr>
          <p:cNvGrpSpPr/>
          <p:nvPr/>
        </p:nvGrpSpPr>
        <p:grpSpPr>
          <a:xfrm>
            <a:off x="2226772" y="4275961"/>
            <a:ext cx="1249955" cy="555048"/>
            <a:chOff x="2181774" y="4295291"/>
            <a:chExt cx="1249955" cy="555048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181774" y="4607384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3DD011-EFAE-4F17-8D86-1B6C4685565D}"/>
                </a:ext>
              </a:extLst>
            </p:cNvPr>
            <p:cNvGrpSpPr/>
            <p:nvPr/>
          </p:nvGrpSpPr>
          <p:grpSpPr>
            <a:xfrm>
              <a:off x="2228706" y="4295291"/>
              <a:ext cx="1156090" cy="295086"/>
              <a:chOff x="2134500" y="4295291"/>
              <a:chExt cx="115609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21502" y="4295292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95505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08504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026CE20-E9E7-4681-ACC6-CED77858F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34500" y="4295291"/>
                <a:ext cx="295085" cy="29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1E82EDE1-E237-49EB-8708-0CFD9223A0BC}"/>
              </a:ext>
            </a:extLst>
          </p:cNvPr>
          <p:cNvGrpSpPr/>
          <p:nvPr/>
        </p:nvGrpSpPr>
        <p:grpSpPr>
          <a:xfrm>
            <a:off x="9136240" y="2544682"/>
            <a:ext cx="1538175" cy="413920"/>
            <a:chOff x="8971800" y="1494969"/>
            <a:chExt cx="1538175" cy="41392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163309" y="1494969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可疑行为特征</a:t>
              </a: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7C9DE28E-B8A0-4E2E-947C-0885C337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1800" y="1554386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492658" y="3398847"/>
            <a:ext cx="2231516" cy="590285"/>
            <a:chOff x="5286523" y="987462"/>
            <a:chExt cx="2231516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5286523" y="1135004"/>
              <a:ext cx="839335" cy="242954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应用集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2723700" y="3693992"/>
            <a:ext cx="595580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564095" y="3434084"/>
            <a:ext cx="1800000" cy="529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鉴别模块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3319280" y="2916458"/>
            <a:ext cx="2020354" cy="1555068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A8B00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6564095" y="1611279"/>
            <a:ext cx="1800000" cy="529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特征数据库</a:t>
            </a: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1"/>
          </p:cNvCxnSpPr>
          <p:nvPr/>
        </p:nvCxnSpPr>
        <p:spPr>
          <a:xfrm rot="5400000" flipH="1" flipV="1">
            <a:off x="4926682" y="1279045"/>
            <a:ext cx="1040189" cy="2234638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2"/>
            <a:endCxn id="188" idx="0"/>
          </p:cNvCxnSpPr>
          <p:nvPr/>
        </p:nvCxnSpPr>
        <p:spPr>
          <a:xfrm>
            <a:off x="7464095" y="2141259"/>
            <a:ext cx="0" cy="12928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7B9A1629-F0F9-4BA6-99D7-3CA65FC5639C}"/>
              </a:ext>
            </a:extLst>
          </p:cNvPr>
          <p:cNvSpPr/>
          <p:nvPr/>
        </p:nvSpPr>
        <p:spPr>
          <a:xfrm>
            <a:off x="9698432" y="3429001"/>
            <a:ext cx="1800000" cy="529980"/>
          </a:xfrm>
          <a:prstGeom prst="rect">
            <a:avLst/>
          </a:prstGeom>
          <a:solidFill>
            <a:schemeClr val="bg1"/>
          </a:solidFill>
          <a:ln w="28575">
            <a:solidFill>
              <a:srgbClr val="D02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D02800"/>
                </a:solidFill>
              </a:rPr>
              <a:t>代码分析模块</a:t>
            </a:r>
            <a:endParaRPr lang="zh-CN" altLang="en-US" dirty="0">
              <a:solidFill>
                <a:srgbClr val="D02800"/>
              </a:solidFill>
            </a:endParaRP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7D75360E-7ED0-4BD3-9FE7-F95CA29E2296}"/>
              </a:ext>
            </a:extLst>
          </p:cNvPr>
          <p:cNvCxnSpPr>
            <a:cxnSpLocks/>
            <a:stCxn id="217" idx="2"/>
            <a:endCxn id="89" idx="0"/>
          </p:cNvCxnSpPr>
          <p:nvPr/>
        </p:nvCxnSpPr>
        <p:spPr>
          <a:xfrm>
            <a:off x="10598432" y="2141259"/>
            <a:ext cx="0" cy="128774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9923BAE-B4C9-4276-8D32-C714BDFB0EA1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5339634" y="3693992"/>
            <a:ext cx="1224461" cy="5082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E6E0D40-FCE7-436D-852C-B9141D0F37C2}"/>
              </a:ext>
            </a:extLst>
          </p:cNvPr>
          <p:cNvCxnSpPr>
            <a:cxnSpLocks/>
            <a:stCxn id="188" idx="3"/>
            <a:endCxn id="89" idx="1"/>
          </p:cNvCxnSpPr>
          <p:nvPr/>
        </p:nvCxnSpPr>
        <p:spPr>
          <a:xfrm flipV="1">
            <a:off x="8364095" y="3693991"/>
            <a:ext cx="1334337" cy="5083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F4DC17CD-4C47-4717-ACFD-5302D2586082}"/>
              </a:ext>
            </a:extLst>
          </p:cNvPr>
          <p:cNvSpPr/>
          <p:nvPr/>
        </p:nvSpPr>
        <p:spPr>
          <a:xfrm>
            <a:off x="3505657" y="3459932"/>
            <a:ext cx="1647600" cy="359092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证书过滤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433AF5D-F76C-4B71-A8CD-5D6E7547ACB6}"/>
              </a:ext>
            </a:extLst>
          </p:cNvPr>
          <p:cNvSpPr/>
          <p:nvPr/>
        </p:nvSpPr>
        <p:spPr>
          <a:xfrm>
            <a:off x="3505657" y="3941179"/>
            <a:ext cx="1647600" cy="359092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外观过滤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69D516D-B722-4CC3-898A-85A4168B0B5C}"/>
              </a:ext>
            </a:extLst>
          </p:cNvPr>
          <p:cNvSpPr/>
          <p:nvPr/>
        </p:nvSpPr>
        <p:spPr>
          <a:xfrm>
            <a:off x="3505657" y="3019167"/>
            <a:ext cx="1647600" cy="35909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过滤模块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B195F6F-C474-4EEF-8D7E-0B8BCBCFAA0A}"/>
              </a:ext>
            </a:extLst>
          </p:cNvPr>
          <p:cNvGrpSpPr/>
          <p:nvPr/>
        </p:nvGrpSpPr>
        <p:grpSpPr>
          <a:xfrm>
            <a:off x="8727668" y="3776188"/>
            <a:ext cx="584108" cy="295085"/>
            <a:chOff x="8299548" y="3799213"/>
            <a:chExt cx="584108" cy="295085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8BE80F9C-16E7-434E-8DAB-B0870172E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88571" y="3799213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767194FF-FC18-4C8E-8FF5-73000215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9548" y="3799213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5664940-95F8-4D5F-A98D-34DA6455A4C7}"/>
              </a:ext>
            </a:extLst>
          </p:cNvPr>
          <p:cNvGrpSpPr/>
          <p:nvPr/>
        </p:nvGrpSpPr>
        <p:grpSpPr>
          <a:xfrm>
            <a:off x="5504587" y="3776188"/>
            <a:ext cx="873131" cy="295200"/>
            <a:chOff x="6765194" y="4950724"/>
            <a:chExt cx="873131" cy="295200"/>
          </a:xfrm>
        </p:grpSpPr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4BB0DA12-F9AD-432B-814A-F89E4279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43240" y="4950724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B478A85D-8D69-496E-98E3-5F2B0A1C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54275" y="4950724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852695EC-9BB3-426E-AFE5-2BC37B70C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65194" y="4950724"/>
              <a:ext cx="295200" cy="2952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CD4D5EF8-D645-4740-9A0C-64E2717551DF}"/>
              </a:ext>
            </a:extLst>
          </p:cNvPr>
          <p:cNvGrpSpPr/>
          <p:nvPr/>
        </p:nvGrpSpPr>
        <p:grpSpPr>
          <a:xfrm>
            <a:off x="6310003" y="2544682"/>
            <a:ext cx="1389523" cy="413920"/>
            <a:chOff x="9427153" y="1857066"/>
            <a:chExt cx="1389523" cy="41392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F743073-D470-4228-9D8F-9D6F501509FE}"/>
                </a:ext>
              </a:extLst>
            </p:cNvPr>
            <p:cNvSpPr/>
            <p:nvPr/>
          </p:nvSpPr>
          <p:spPr>
            <a:xfrm>
              <a:off x="9470010" y="1857066"/>
              <a:ext cx="1346666" cy="413920"/>
            </a:xfrm>
            <a:prstGeom prst="rect">
              <a:avLst/>
            </a:prstGeom>
            <a:no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特征补充</a:t>
              </a:r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5D311C21-C3EE-4698-B44A-3986828ED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7153" y="1916483"/>
              <a:ext cx="295200" cy="2952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3DEE5DC-D607-4975-B35F-CD08572126CA}"/>
              </a:ext>
            </a:extLst>
          </p:cNvPr>
          <p:cNvGrpSpPr/>
          <p:nvPr/>
        </p:nvGrpSpPr>
        <p:grpSpPr>
          <a:xfrm>
            <a:off x="8501349" y="1359969"/>
            <a:ext cx="1238974" cy="413920"/>
            <a:chOff x="9094851" y="1494968"/>
            <a:chExt cx="1238974" cy="41392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2616B3B-3F3D-479A-8F94-748170F4C978}"/>
                </a:ext>
              </a:extLst>
            </p:cNvPr>
            <p:cNvSpPr/>
            <p:nvPr/>
          </p:nvSpPr>
          <p:spPr>
            <a:xfrm>
              <a:off x="9319206" y="1494968"/>
              <a:ext cx="1014619" cy="413920"/>
            </a:xfrm>
            <a:prstGeom prst="rect">
              <a:avLst/>
            </a:prstGeom>
            <a:no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</a:t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证书特征</a:t>
              </a:r>
            </a:p>
          </p:txBody>
        </p:sp>
        <p:pic>
          <p:nvPicPr>
            <p:cNvPr id="216" name="图片 215">
              <a:extLst>
                <a:ext uri="{FF2B5EF4-FFF2-40B4-BE49-F238E27FC236}">
                  <a16:creationId xmlns:a16="http://schemas.microsoft.com/office/drawing/2014/main" id="{DAB6393B-31D8-4120-AA5C-B608D995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94851" y="1554386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217" name="矩形 216">
            <a:extLst>
              <a:ext uri="{FF2B5EF4-FFF2-40B4-BE49-F238E27FC236}">
                <a16:creationId xmlns:a16="http://schemas.microsoft.com/office/drawing/2014/main" id="{A5543781-F5EE-427E-930C-F4C170BFA206}"/>
              </a:ext>
            </a:extLst>
          </p:cNvPr>
          <p:cNvSpPr/>
          <p:nvPr/>
        </p:nvSpPr>
        <p:spPr>
          <a:xfrm>
            <a:off x="9698432" y="1611279"/>
            <a:ext cx="1800000" cy="52998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人工审查</a:t>
            </a:r>
          </a:p>
        </p:txBody>
      </p:sp>
      <p:cxnSp>
        <p:nvCxnSpPr>
          <p:cNvPr id="218" name="连接符: 肘形 99">
            <a:extLst>
              <a:ext uri="{FF2B5EF4-FFF2-40B4-BE49-F238E27FC236}">
                <a16:creationId xmlns:a16="http://schemas.microsoft.com/office/drawing/2014/main" id="{C59B1B5F-AC28-4335-9385-F8DD257B74B2}"/>
              </a:ext>
            </a:extLst>
          </p:cNvPr>
          <p:cNvCxnSpPr>
            <a:cxnSpLocks/>
            <a:stCxn id="196" idx="3"/>
            <a:endCxn id="217" idx="1"/>
          </p:cNvCxnSpPr>
          <p:nvPr/>
        </p:nvCxnSpPr>
        <p:spPr>
          <a:xfrm>
            <a:off x="8364095" y="1876269"/>
            <a:ext cx="133433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1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8533</TotalTime>
  <Words>235</Words>
  <Application>Microsoft Office PowerPoint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104</cp:revision>
  <cp:lastPrinted>2020-10-07T06:55:19Z</cp:lastPrinted>
  <dcterms:created xsi:type="dcterms:W3CDTF">2018-09-04T06:34:22Z</dcterms:created>
  <dcterms:modified xsi:type="dcterms:W3CDTF">2020-10-07T10:04:58Z</dcterms:modified>
</cp:coreProperties>
</file>