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undo redo custSel addSld modSld sldOrd">
      <pc:chgData name="唐 崇斌 Edwin" userId="769f27267cb83406" providerId="LiveId" clId="{5950B5EE-091A-4B6E-A0E4-F7E0BA907422}" dt="2020-03-26T09:20:42.334" v="4468" actId="1076"/>
      <pc:docMkLst>
        <pc:docMk/>
      </pc:docMkLst>
      <pc:sldChg chg="addSp delSp modSp ord">
        <pc:chgData name="唐 崇斌 Edwin" userId="769f27267cb83406" providerId="LiveId" clId="{5950B5EE-091A-4B6E-A0E4-F7E0BA907422}" dt="2020-03-26T09:20:42.334" v="4468" actId="1076"/>
        <pc:sldMkLst>
          <pc:docMk/>
          <pc:sldMk cId="3037902655" sldId="260"/>
        </pc:sldMkLst>
        <pc:spChg chg="del mod topLvl">
          <ac:chgData name="唐 崇斌 Edwin" userId="769f27267cb83406" providerId="LiveId" clId="{5950B5EE-091A-4B6E-A0E4-F7E0BA907422}" dt="2020-03-25T04:58:07.659" v="4372" actId="478"/>
          <ac:spMkLst>
            <pc:docMk/>
            <pc:sldMk cId="3037902655" sldId="260"/>
            <ac:spMk id="38" creationId="{6355A9E9-ACDF-4CB4-842D-A0A271730521}"/>
          </ac:spMkLst>
        </pc:spChg>
        <pc:spChg chg="mod topLvl">
          <ac:chgData name="唐 崇斌 Edwin" userId="769f27267cb83406" providerId="LiveId" clId="{5950B5EE-091A-4B6E-A0E4-F7E0BA907422}" dt="2020-03-25T04:44:54.478" v="4065" actId="1037"/>
          <ac:spMkLst>
            <pc:docMk/>
            <pc:sldMk cId="3037902655" sldId="260"/>
            <ac:spMk id="52" creationId="{59C83732-3EF7-4AAF-8C8E-59ACC7A9B800}"/>
          </ac:spMkLst>
        </pc:spChg>
        <pc:spChg chg="add mod">
          <ac:chgData name="唐 崇斌 Edwin" userId="769f27267cb83406" providerId="LiveId" clId="{5950B5EE-091A-4B6E-A0E4-F7E0BA907422}" dt="2020-03-26T09:20:42.334" v="4468" actId="1076"/>
          <ac:spMkLst>
            <pc:docMk/>
            <pc:sldMk cId="3037902655" sldId="260"/>
            <ac:spMk id="80" creationId="{0F8FB120-7D3A-4E70-8086-0110457115A4}"/>
          </ac:spMkLst>
        </pc:spChg>
        <pc:spChg chg="add mod">
          <ac:chgData name="唐 崇斌 Edwin" userId="769f27267cb83406" providerId="LiveId" clId="{5950B5EE-091A-4B6E-A0E4-F7E0BA907422}" dt="2020-03-26T09:20:39.432" v="4467" actId="1076"/>
          <ac:spMkLst>
            <pc:docMk/>
            <pc:sldMk cId="3037902655" sldId="260"/>
            <ac:spMk id="81" creationId="{D69217E1-9EBA-4921-8BDA-11476203D2EA}"/>
          </ac:spMkLst>
        </pc:spChg>
        <pc:spChg chg="mod">
          <ac:chgData name="唐 崇斌 Edwin" userId="769f27267cb83406" providerId="LiveId" clId="{5950B5EE-091A-4B6E-A0E4-F7E0BA907422}" dt="2020-03-25T04:52:13.484" v="4260" actId="1076"/>
          <ac:spMkLst>
            <pc:docMk/>
            <pc:sldMk cId="3037902655" sldId="260"/>
            <ac:spMk id="86" creationId="{3A23CBE1-25F8-4593-8928-C7D1A58F2668}"/>
          </ac:spMkLst>
        </pc:spChg>
        <pc:spChg chg="add mod ord">
          <ac:chgData name="唐 崇斌 Edwin" userId="769f27267cb83406" providerId="LiveId" clId="{5950B5EE-091A-4B6E-A0E4-F7E0BA907422}" dt="2020-03-25T04:56:29.825" v="4327" actId="1035"/>
          <ac:spMkLst>
            <pc:docMk/>
            <pc:sldMk cId="3037902655" sldId="260"/>
            <ac:spMk id="104" creationId="{6141D0E1-D7CE-4CCF-8FA7-F5F8BC0CBBD1}"/>
          </ac:spMkLst>
        </pc:spChg>
        <pc:spChg chg="add del mod or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06" creationId="{8955DF60-55BD-4A6A-A3EE-522B1D1DB5FA}"/>
          </ac:spMkLst>
        </pc:spChg>
        <pc:spChg chg="add mod">
          <ac:chgData name="唐 崇斌 Edwin" userId="769f27267cb83406" providerId="LiveId" clId="{5950B5EE-091A-4B6E-A0E4-F7E0BA907422}" dt="2020-03-25T05:00:37.753" v="4407" actId="1037"/>
          <ac:spMkLst>
            <pc:docMk/>
            <pc:sldMk cId="3037902655" sldId="260"/>
            <ac:spMk id="109" creationId="{65A5CCC7-F683-4578-B635-B59EDDBD7F17}"/>
          </ac:spMkLst>
        </pc:spChg>
        <pc:spChg chg="mod">
          <ac:chgData name="唐 崇斌 Edwin" userId="769f27267cb83406" providerId="LiveId" clId="{5950B5EE-091A-4B6E-A0E4-F7E0BA907422}" dt="2020-03-25T05:00:08.494" v="4391" actId="1076"/>
          <ac:spMkLst>
            <pc:docMk/>
            <pc:sldMk cId="3037902655" sldId="260"/>
            <ac:spMk id="142" creationId="{E25BAEBA-8F45-435A-8A3B-A30C6BD1F3BD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38" creationId="{CAF45A72-2999-4E36-BB0C-16EFD0CBF21E}"/>
          </ac:spMkLst>
        </pc:spChg>
        <pc:spChg chg="mod">
          <ac:chgData name="唐 崇斌 Edwin" userId="769f27267cb83406" providerId="LiveId" clId="{5950B5EE-091A-4B6E-A0E4-F7E0BA907422}" dt="2020-03-26T09:11:37.435" v="4424"/>
          <ac:spMkLst>
            <pc:docMk/>
            <pc:sldMk cId="3037902655" sldId="260"/>
            <ac:spMk id="239" creationId="{4E37F4D6-9BB4-4403-87A1-0C16A9CFBBEE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0" creationId="{796953AE-C535-4F59-A3E1-61EEB14BBEF7}"/>
          </ac:spMkLst>
        </pc:spChg>
        <pc:spChg chg="mod topLvl">
          <ac:chgData name="唐 崇斌 Edwin" userId="769f27267cb83406" providerId="LiveId" clId="{5950B5EE-091A-4B6E-A0E4-F7E0BA907422}" dt="2020-03-25T04:47:43.134" v="4173" actId="207"/>
          <ac:spMkLst>
            <pc:docMk/>
            <pc:sldMk cId="3037902655" sldId="260"/>
            <ac:spMk id="241" creationId="{E677E85B-03E0-429B-94BB-1BBC4242884E}"/>
          </ac:spMkLst>
        </pc:spChg>
        <pc:spChg chg="del mod topLvl">
          <ac:chgData name="唐 崇斌 Edwin" userId="769f27267cb83406" providerId="LiveId" clId="{5950B5EE-091A-4B6E-A0E4-F7E0BA907422}" dt="2020-03-25T04:36:18.489" v="3874" actId="478"/>
          <ac:spMkLst>
            <pc:docMk/>
            <pc:sldMk cId="3037902655" sldId="260"/>
            <ac:spMk id="255" creationId="{2D590E40-7F2D-452A-AA19-01E451E05309}"/>
          </ac:spMkLst>
        </pc:spChg>
        <pc:spChg chg="del mod">
          <ac:chgData name="唐 崇斌 Edwin" userId="769f27267cb83406" providerId="LiveId" clId="{5950B5EE-091A-4B6E-A0E4-F7E0BA907422}" dt="2020-03-25T04:36:25.584" v="3876" actId="478"/>
          <ac:spMkLst>
            <pc:docMk/>
            <pc:sldMk cId="3037902655" sldId="260"/>
            <ac:spMk id="263" creationId="{9551EA7C-FBF4-4C68-8154-6FCCD380781B}"/>
          </ac:spMkLst>
        </pc:spChg>
        <pc:grpChg chg="add del mod topLvl">
          <ac:chgData name="唐 崇斌 Edwin" userId="769f27267cb83406" providerId="LiveId" clId="{5950B5EE-091A-4B6E-A0E4-F7E0BA907422}" dt="2020-03-25T04:36:20.052" v="3875" actId="478"/>
          <ac:grpSpMkLst>
            <pc:docMk/>
            <pc:sldMk cId="3037902655" sldId="260"/>
            <ac:grpSpMk id="2" creationId="{A95ABC88-1531-4E32-86DC-83F29804AC6E}"/>
          </ac:grpSpMkLst>
        </pc:grpChg>
        <pc:grpChg chg="add del mod">
          <ac:chgData name="唐 崇斌 Edwin" userId="769f27267cb83406" providerId="LiveId" clId="{5950B5EE-091A-4B6E-A0E4-F7E0BA907422}" dt="2020-03-25T04:36:18.489" v="3874" actId="478"/>
          <ac:grpSpMkLst>
            <pc:docMk/>
            <pc:sldMk cId="3037902655" sldId="260"/>
            <ac:grpSpMk id="3" creationId="{7FE5597E-BCE2-4178-8DFE-379BF8E5F542}"/>
          </ac:grpSpMkLst>
        </pc:grpChg>
        <pc:grpChg chg="add del mod">
          <ac:chgData name="唐 崇斌 Edwin" userId="769f27267cb83406" providerId="LiveId" clId="{5950B5EE-091A-4B6E-A0E4-F7E0BA907422}" dt="2020-03-25T04:40:30.571" v="3932" actId="165"/>
          <ac:grpSpMkLst>
            <pc:docMk/>
            <pc:sldMk cId="3037902655" sldId="260"/>
            <ac:grpSpMk id="4" creationId="{60080455-AD67-4DEB-999D-3D3938FC45EA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5" creationId="{9397DD88-6FB2-4552-A9FA-5257A061A2D4}"/>
          </ac:grpSpMkLst>
        </pc:grpChg>
        <pc:grpChg chg="add mod">
          <ac:chgData name="唐 崇斌 Edwin" userId="769f27267cb83406" providerId="LiveId" clId="{5950B5EE-091A-4B6E-A0E4-F7E0BA907422}" dt="2020-03-25T04:41:26.619" v="3943" actId="164"/>
          <ac:grpSpMkLst>
            <pc:docMk/>
            <pc:sldMk cId="3037902655" sldId="260"/>
            <ac:grpSpMk id="6" creationId="{7FD7136B-BE89-4929-A16E-939C1F296040}"/>
          </ac:grpSpMkLst>
        </pc:grpChg>
        <pc:grpChg chg="add del mod">
          <ac:chgData name="唐 崇斌 Edwin" userId="769f27267cb83406" providerId="LiveId" clId="{5950B5EE-091A-4B6E-A0E4-F7E0BA907422}" dt="2020-03-25T04:42:18.867" v="3955" actId="165"/>
          <ac:grpSpMkLst>
            <pc:docMk/>
            <pc:sldMk cId="3037902655" sldId="260"/>
            <ac:grpSpMk id="7" creationId="{9D21002C-4D33-4369-AED5-D80A6F67E14C}"/>
          </ac:grpSpMkLst>
        </pc:grpChg>
        <pc:grpChg chg="add mod topLvl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" creationId="{1683635F-EA0D-4A94-95E8-B7FF81090350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" creationId="{1F830992-2AE4-4054-935F-EA07BEEDC1E1}"/>
          </ac:grpSpMkLst>
        </pc:grpChg>
        <pc:grpChg chg="add del mod">
          <ac:chgData name="唐 崇斌 Edwin" userId="769f27267cb83406" providerId="LiveId" clId="{5950B5EE-091A-4B6E-A0E4-F7E0BA907422}" dt="2020-03-25T04:58:07.659" v="4372" actId="478"/>
          <ac:grpSpMkLst>
            <pc:docMk/>
            <pc:sldMk cId="3037902655" sldId="260"/>
            <ac:grpSpMk id="10" creationId="{6D683A50-B3AE-414D-B4BA-6DFE70C4FA6D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18" creationId="{B9E407C7-7EFB-4935-A140-3EB49A26D285}"/>
          </ac:grpSpMkLst>
        </pc:grpChg>
        <pc:grpChg chg="add del mod">
          <ac:chgData name="唐 崇斌 Edwin" userId="769f27267cb83406" providerId="LiveId" clId="{5950B5EE-091A-4B6E-A0E4-F7E0BA907422}" dt="2020-03-25T04:37:03.612" v="3881" actId="165"/>
          <ac:grpSpMkLst>
            <pc:docMk/>
            <pc:sldMk cId="3037902655" sldId="260"/>
            <ac:grpSpMk id="35" creationId="{1847B9E1-6163-47C0-8D69-C1DC125EDF12}"/>
          </ac:grpSpMkLst>
        </pc:grpChg>
        <pc:grpChg chg="del mod topLvl">
          <ac:chgData name="唐 崇斌 Edwin" userId="769f27267cb83406" providerId="LiveId" clId="{5950B5EE-091A-4B6E-A0E4-F7E0BA907422}" dt="2020-03-25T04:37:49.397" v="3890" actId="165"/>
          <ac:grpSpMkLst>
            <pc:docMk/>
            <pc:sldMk cId="3037902655" sldId="260"/>
            <ac:grpSpMk id="36" creationId="{98D8722C-3A7F-4E3D-86E5-A6E4ADF26573}"/>
          </ac:grpSpMkLst>
        </pc:grpChg>
        <pc:grpChg chg="del mod topLvl">
          <ac:chgData name="唐 崇斌 Edwin" userId="769f27267cb83406" providerId="LiveId" clId="{5950B5EE-091A-4B6E-A0E4-F7E0BA907422}" dt="2020-03-25T04:40:34.350" v="3934" actId="165"/>
          <ac:grpSpMkLst>
            <pc:docMk/>
            <pc:sldMk cId="3037902655" sldId="260"/>
            <ac:grpSpMk id="39" creationId="{45932E38-CEF5-43C5-AEF5-E89C81900161}"/>
          </ac:grpSpMkLst>
        </pc:grpChg>
        <pc:grpChg chg="add del mod">
          <ac:chgData name="唐 崇斌 Edwin" userId="769f27267cb83406" providerId="LiveId" clId="{5950B5EE-091A-4B6E-A0E4-F7E0BA907422}" dt="2020-03-25T04:44:24.282" v="4048" actId="165"/>
          <ac:grpSpMkLst>
            <pc:docMk/>
            <pc:sldMk cId="3037902655" sldId="260"/>
            <ac:grpSpMk id="51" creationId="{9C7B1FC1-2461-488D-8002-4597F8156204}"/>
          </ac:grpSpMkLst>
        </pc:grpChg>
        <pc:grpChg chg="mod topLvl">
          <ac:chgData name="唐 崇斌 Edwin" userId="769f27267cb83406" providerId="LiveId" clId="{5950B5EE-091A-4B6E-A0E4-F7E0BA907422}" dt="2020-03-25T04:45:27.435" v="4119" actId="12789"/>
          <ac:grpSpMkLst>
            <pc:docMk/>
            <pc:sldMk cId="3037902655" sldId="260"/>
            <ac:grpSpMk id="53" creationId="{40830674-C4E9-46FF-83C2-8C98FE0B5BC8}"/>
          </ac:grpSpMkLst>
        </pc:grpChg>
        <pc:grpChg chg="del">
          <ac:chgData name="唐 崇斌 Edwin" userId="769f27267cb83406" providerId="LiveId" clId="{5950B5EE-091A-4B6E-A0E4-F7E0BA907422}" dt="2020-03-25T04:43:52.442" v="4042" actId="478"/>
          <ac:grpSpMkLst>
            <pc:docMk/>
            <pc:sldMk cId="3037902655" sldId="260"/>
            <ac:grpSpMk id="54" creationId="{B109E6A7-D2CF-4EE7-9A6E-8AD0279F2E4E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70" creationId="{C790FDAB-C34F-4E6F-B8D1-2BE33AC3B4EE}"/>
          </ac:grpSpMkLst>
        </pc:grpChg>
        <pc:grpChg chg="mod">
          <ac:chgData name="唐 崇斌 Edwin" userId="769f27267cb83406" providerId="LiveId" clId="{5950B5EE-091A-4B6E-A0E4-F7E0BA907422}" dt="2020-03-25T04:46:00.964" v="4166"/>
          <ac:grpSpMkLst>
            <pc:docMk/>
            <pc:sldMk cId="3037902655" sldId="260"/>
            <ac:grpSpMk id="72" creationId="{A0591254-D44E-4D9E-ACA9-0FFCA546A33B}"/>
          </ac:grpSpMkLst>
        </pc:grpChg>
        <pc:grpChg chg="add del mod">
          <ac:chgData name="唐 崇斌 Edwin" userId="769f27267cb83406" providerId="LiveId" clId="{5950B5EE-091A-4B6E-A0E4-F7E0BA907422}" dt="2020-03-25T04:48:01.532" v="4175"/>
          <ac:grpSpMkLst>
            <pc:docMk/>
            <pc:sldMk cId="3037902655" sldId="260"/>
            <ac:grpSpMk id="76" creationId="{49435C34-C77E-442D-B137-24AC05A8E5AC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85" creationId="{8296AABF-8CE7-4A28-B56D-5A37748C8C99}"/>
          </ac:grpSpMkLst>
        </pc:grpChg>
        <pc:grpChg chg="del">
          <ac:chgData name="唐 崇斌 Edwin" userId="769f27267cb83406" providerId="LiveId" clId="{5950B5EE-091A-4B6E-A0E4-F7E0BA907422}" dt="2020-03-25T04:52:04.593" v="4259" actId="478"/>
          <ac:grpSpMkLst>
            <pc:docMk/>
            <pc:sldMk cId="3037902655" sldId="260"/>
            <ac:grpSpMk id="87" creationId="{1F4C25A8-76B4-4D1D-99FA-DDED4CA23F5F}"/>
          </ac:grpSpMkLst>
        </pc:grpChg>
        <pc:grpChg chg="add mod">
          <ac:chgData name="唐 崇斌 Edwin" userId="769f27267cb83406" providerId="LiveId" clId="{5950B5EE-091A-4B6E-A0E4-F7E0BA907422}" dt="2020-03-25T05:00:08.494" v="4391" actId="1076"/>
          <ac:grpSpMkLst>
            <pc:docMk/>
            <pc:sldMk cId="3037902655" sldId="260"/>
            <ac:grpSpMk id="92" creationId="{D6BC32EA-F0EE-46F2-BE89-3234D1786CB4}"/>
          </ac:grpSpMkLst>
        </pc:grpChg>
        <pc:grpChg chg="add mod">
          <ac:chgData name="唐 崇斌 Edwin" userId="769f27267cb83406" providerId="LiveId" clId="{5950B5EE-091A-4B6E-A0E4-F7E0BA907422}" dt="2020-03-25T04:52:40.481" v="4264" actId="571"/>
          <ac:grpSpMkLst>
            <pc:docMk/>
            <pc:sldMk cId="3037902655" sldId="260"/>
            <ac:grpSpMk id="95" creationId="{3BD3072D-B3E4-4E49-BA89-9800DC138258}"/>
          </ac:grpSpMkLst>
        </pc:grpChg>
        <pc:grpChg chg="add del mod">
          <ac:chgData name="唐 崇斌 Edwin" userId="769f27267cb83406" providerId="LiveId" clId="{5950B5EE-091A-4B6E-A0E4-F7E0BA907422}" dt="2020-03-25T04:36:14.533" v="3873" actId="478"/>
          <ac:grpSpMkLst>
            <pc:docMk/>
            <pc:sldMk cId="3037902655" sldId="260"/>
            <ac:grpSpMk id="231" creationId="{C7FDC3FD-7734-4E55-9520-79D89EF89009}"/>
          </ac:grpSpMkLst>
        </pc:grpChg>
        <pc:grpChg chg="del mod">
          <ac:chgData name="唐 崇斌 Edwin" userId="769f27267cb83406" providerId="LiveId" clId="{5950B5EE-091A-4B6E-A0E4-F7E0BA907422}" dt="2020-03-25T04:38:24.842" v="3899" actId="165"/>
          <ac:grpSpMkLst>
            <pc:docMk/>
            <pc:sldMk cId="3037902655" sldId="260"/>
            <ac:grpSpMk id="242" creationId="{E410AC92-0266-425F-AA8C-C0DC5DEF4637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49" creationId="{33F97D15-CF3E-4FB1-81A7-D3AC26A34BD8}"/>
          </ac:grpSpMkLst>
        </pc:grpChg>
        <pc:grpChg chg="del mod">
          <ac:chgData name="唐 崇斌 Edwin" userId="769f27267cb83406" providerId="LiveId" clId="{5950B5EE-091A-4B6E-A0E4-F7E0BA907422}" dt="2020-03-25T04:30:32.298" v="3831"/>
          <ac:grpSpMkLst>
            <pc:docMk/>
            <pc:sldMk cId="3037902655" sldId="260"/>
            <ac:grpSpMk id="256" creationId="{4F1B97B5-3C15-40A8-95C1-5FBA6BD58F3F}"/>
          </ac:grpSpMkLst>
        </pc:grpChg>
        <pc:grpChg chg="del mod">
          <ac:chgData name="唐 崇斌 Edwin" userId="769f27267cb83406" providerId="LiveId" clId="{5950B5EE-091A-4B6E-A0E4-F7E0BA907422}" dt="2020-03-25T04:36:52.049" v="3878" actId="478"/>
          <ac:grpSpMkLst>
            <pc:docMk/>
            <pc:sldMk cId="3037902655" sldId="260"/>
            <ac:grpSpMk id="272" creationId="{6F3CCEA5-30ED-40BF-97F4-436C24FFAEBA}"/>
          </ac:grpSpMkLst>
        </pc:grpChg>
        <pc:grpChg chg="del mod">
          <ac:chgData name="唐 崇斌 Edwin" userId="769f27267cb83406" providerId="LiveId" clId="{5950B5EE-091A-4B6E-A0E4-F7E0BA907422}" dt="2020-03-25T04:36:32.244" v="3877" actId="478"/>
          <ac:grpSpMkLst>
            <pc:docMk/>
            <pc:sldMk cId="3037902655" sldId="260"/>
            <ac:grpSpMk id="276" creationId="{71CDEE4F-77A8-48A3-B813-12F904CF7203}"/>
          </ac:grpSpMkLst>
        </pc:grpChg>
        <pc:picChg chg="add mod">
          <ac:chgData name="唐 崇斌 Edwin" userId="769f27267cb83406" providerId="LiveId" clId="{5950B5EE-091A-4B6E-A0E4-F7E0BA907422}" dt="2020-03-25T04:56:08.274" v="4309" actId="164"/>
          <ac:picMkLst>
            <pc:docMk/>
            <pc:sldMk cId="3037902655" sldId="260"/>
            <ac:picMk id="17" creationId="{98297D5B-C176-4331-AD5B-603B56168AA9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0" creationId="{DBCDA28B-CC24-4C89-A7E4-FA8533AB652A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1" creationId="{64100895-308C-4E76-8283-3E0833980E5D}"/>
          </ac:picMkLst>
        </pc:picChg>
        <pc:picChg chg="add mod">
          <ac:chgData name="唐 崇斌 Edwin" userId="769f27267cb83406" providerId="LiveId" clId="{5950B5EE-091A-4B6E-A0E4-F7E0BA907422}" dt="2020-03-25T04:31:08.455" v="3846" actId="164"/>
          <ac:picMkLst>
            <pc:docMk/>
            <pc:sldMk cId="3037902655" sldId="260"/>
            <ac:picMk id="32" creationId="{CEAF9DA0-11A1-43A7-AAC8-EB1EBF4531B3}"/>
          </ac:picMkLst>
        </pc:picChg>
        <pc:picChg chg="mod topLvl">
          <ac:chgData name="唐 崇斌 Edwin" userId="769f27267cb83406" providerId="LiveId" clId="{5950B5EE-091A-4B6E-A0E4-F7E0BA907422}" dt="2020-03-25T05:00:08.494" v="4391" actId="1076"/>
          <ac:picMkLst>
            <pc:docMk/>
            <pc:sldMk cId="3037902655" sldId="260"/>
            <ac:picMk id="37" creationId="{42F3669A-B126-4C23-91C0-F3D6D6E3055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0" creationId="{6A383AF6-7C0F-4058-8D59-3E0F10E2EB06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1" creationId="{63A57BEE-6F50-46D0-9E1D-20EFDF33BA98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2" creationId="{DA1A549A-6F28-4E2A-B566-7D45910BD5CB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3" creationId="{16446ED6-36E7-4B4C-993C-825C82C6288A}"/>
          </ac:picMkLst>
        </pc:picChg>
        <pc:picChg chg="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44" creationId="{3D43E315-DE59-40FC-A3EA-79E4BC509848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5" creationId="{610B5588-B634-4775-9AAD-0A35C0FFA1D1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6" creationId="{31459FA5-D35F-45C4-8E8C-85685C003996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7" creationId="{D6A1F167-E379-4550-9201-24474925DA5F}"/>
          </ac:picMkLst>
        </pc:picChg>
        <pc:picChg chg="del mod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58" creationId="{22B6C6B5-A766-4968-8B34-E400DAF40E09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59" creationId="{D1B37D41-323B-4ED6-A6B5-0B59FAD22B4C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0" creationId="{3B1E579F-F649-4434-80D2-EE43727AEADE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1" creationId="{CE28E7F2-4B3D-4F9E-9838-83D45D54AE62}"/>
          </ac:picMkLst>
        </pc:picChg>
        <pc:picChg chg="mod">
          <ac:chgData name="唐 崇斌 Edwin" userId="769f27267cb83406" providerId="LiveId" clId="{5950B5EE-091A-4B6E-A0E4-F7E0BA907422}" dt="2020-03-25T04:44:33.018" v="4050" actId="408"/>
          <ac:picMkLst>
            <pc:docMk/>
            <pc:sldMk cId="3037902655" sldId="260"/>
            <ac:picMk id="62" creationId="{92E7CFDB-5266-444B-84B7-F9E48113B6B6}"/>
          </ac:picMkLst>
        </pc:picChg>
        <pc:picChg chg="del">
          <ac:chgData name="唐 崇斌 Edwin" userId="769f27267cb83406" providerId="LiveId" clId="{5950B5EE-091A-4B6E-A0E4-F7E0BA907422}" dt="2020-03-25T04:43:52.442" v="4042" actId="478"/>
          <ac:picMkLst>
            <pc:docMk/>
            <pc:sldMk cId="3037902655" sldId="260"/>
            <ac:picMk id="63" creationId="{BC09439E-F506-4691-BFBA-474AF04C046C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88" creationId="{1FC7AE28-2BCF-413F-8C70-78EF7B1C78A9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0" creationId="{541AE307-175E-4428-8423-D65A8D0758EE}"/>
          </ac:picMkLst>
        </pc:picChg>
        <pc:picChg chg="del">
          <ac:chgData name="唐 崇斌 Edwin" userId="769f27267cb83406" providerId="LiveId" clId="{5950B5EE-091A-4B6E-A0E4-F7E0BA907422}" dt="2020-03-25T04:52:04.593" v="4259" actId="478"/>
          <ac:picMkLst>
            <pc:docMk/>
            <pc:sldMk cId="3037902655" sldId="260"/>
            <ac:picMk id="91" creationId="{AD672D35-BC99-4DF2-9ADA-FD3A2D4BB2C2}"/>
          </ac:picMkLst>
        </pc:picChg>
        <pc:picChg chg="del mod">
          <ac:chgData name="唐 崇斌 Edwin" userId="769f27267cb83406" providerId="LiveId" clId="{5950B5EE-091A-4B6E-A0E4-F7E0BA907422}" dt="2020-03-25T04:33:16.018" v="3859" actId="478"/>
          <ac:picMkLst>
            <pc:docMk/>
            <pc:sldMk cId="3037902655" sldId="260"/>
            <ac:picMk id="237" creationId="{CCC36057-6DAE-4E75-AA9E-D5EAB8B462E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0" creationId="{ACD6A9F4-8EFF-4A46-ACDF-59F2CE8DF241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1" creationId="{8D8B0613-CDEA-4B1E-991C-7212B29BE258}"/>
          </ac:picMkLst>
        </pc:picChg>
        <pc:picChg chg="del mod">
          <ac:chgData name="唐 崇斌 Edwin" userId="769f27267cb83406" providerId="LiveId" clId="{5950B5EE-091A-4B6E-A0E4-F7E0BA907422}" dt="2020-03-25T04:30:32.298" v="3831"/>
          <ac:picMkLst>
            <pc:docMk/>
            <pc:sldMk cId="3037902655" sldId="260"/>
            <ac:picMk id="252" creationId="{E7BD2F19-AD41-4CAF-95D8-792B7034F67D}"/>
          </ac:picMkLst>
        </pc:picChg>
        <pc:picChg chg="add mod topLvl">
          <ac:chgData name="唐 崇斌 Edwin" userId="769f27267cb83406" providerId="LiveId" clId="{5950B5EE-091A-4B6E-A0E4-F7E0BA907422}" dt="2020-03-25T04:50:20.722" v="4244" actId="408"/>
          <ac:picMkLst>
            <pc:docMk/>
            <pc:sldMk cId="3037902655" sldId="260"/>
            <ac:picMk id="1026" creationId="{E70BF45E-579F-490E-B728-9A2ACF53ACFF}"/>
          </ac:picMkLst>
        </pc:picChg>
        <pc:cxnChg chg="add mod">
          <ac:chgData name="唐 崇斌 Edwin" userId="769f27267cb83406" providerId="LiveId" clId="{5950B5EE-091A-4B6E-A0E4-F7E0BA907422}" dt="2020-03-25T05:00:25.915" v="4395" actId="14100"/>
          <ac:cxnSpMkLst>
            <pc:docMk/>
            <pc:sldMk cId="3037902655" sldId="260"/>
            <ac:cxnSpMk id="66" creationId="{92F011BC-43FB-432A-8804-136312274809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2" creationId="{840FF86F-8FD1-44EC-B79C-D0660E43EA96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84" creationId="{B445162C-AF38-4C80-9EED-559F8C008428}"/>
          </ac:cxnSpMkLst>
        </pc:cxnChg>
        <pc:cxnChg chg="add mod or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98" creationId="{70ADA928-6E3C-4F8F-9034-6B28B322708F}"/>
          </ac:cxnSpMkLst>
        </pc:cxnChg>
        <pc:cxnChg chg="add mod">
          <ac:chgData name="唐 崇斌 Edwin" userId="769f27267cb83406" providerId="LiveId" clId="{5950B5EE-091A-4B6E-A0E4-F7E0BA907422}" dt="2020-03-25T04:53:33.266" v="4281" actId="571"/>
          <ac:cxnSpMkLst>
            <pc:docMk/>
            <pc:sldMk cId="3037902655" sldId="260"/>
            <ac:cxnSpMk id="99" creationId="{D220B582-6DF7-49CA-8A30-ADFC5ADDC5B3}"/>
          </ac:cxnSpMkLst>
        </pc:cxnChg>
        <pc:cxnChg chg="add mod">
          <ac:chgData name="唐 崇斌 Edwin" userId="769f27267cb83406" providerId="LiveId" clId="{5950B5EE-091A-4B6E-A0E4-F7E0BA907422}" dt="2020-03-25T05:00:08.494" v="4391" actId="1076"/>
          <ac:cxnSpMkLst>
            <pc:docMk/>
            <pc:sldMk cId="3037902655" sldId="260"/>
            <ac:cxnSpMk id="100" creationId="{D492A8E1-45AA-469A-80B6-6900283EEF02}"/>
          </ac:cxnSpMkLst>
        </pc:cxnChg>
        <pc:cxnChg chg="del mod">
          <ac:chgData name="唐 崇斌 Edwin" userId="769f27267cb83406" providerId="LiveId" clId="{5950B5EE-091A-4B6E-A0E4-F7E0BA907422}" dt="2020-03-25T04:38:15.202" v="3895" actId="478"/>
          <ac:cxnSpMkLst>
            <pc:docMk/>
            <pc:sldMk cId="3037902655" sldId="260"/>
            <ac:cxnSpMk id="265" creationId="{3FD3BE06-9F73-4E00-8FBF-13F65A946C11}"/>
          </ac:cxnSpMkLst>
        </pc:cxnChg>
        <pc:cxnChg chg="del mod">
          <ac:chgData name="唐 崇斌 Edwin" userId="769f27267cb83406" providerId="LiveId" clId="{5950B5EE-091A-4B6E-A0E4-F7E0BA907422}" dt="2020-03-25T04:53:15.328" v="4275" actId="478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 ord">
        <pc:chgData name="唐 崇斌 Edwin" userId="769f27267cb83406" providerId="LiveId" clId="{5950B5EE-091A-4B6E-A0E4-F7E0BA907422}" dt="2020-03-25T04:28:49.518" v="3819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add del">
          <ac:chgData name="唐 崇斌 Edwin" userId="769f27267cb83406" providerId="LiveId" clId="{5950B5EE-091A-4B6E-A0E4-F7E0BA907422}" dt="2020-03-23T16:31:30.798" v="1484"/>
          <ac:grpSpMkLst>
            <pc:docMk/>
            <pc:sldMk cId="1166616651" sldId="261"/>
            <ac:grpSpMk id="65" creationId="{6794C3F4-02C2-4EA0-95CA-7ECCDB5FEFBC}"/>
          </ac:grpSpMkLst>
        </pc:grpChg>
        <pc:grpChg chg="add del">
          <ac:chgData name="唐 崇斌 Edwin" userId="769f27267cb83406" providerId="LiveId" clId="{5950B5EE-091A-4B6E-A0E4-F7E0BA907422}" dt="2020-03-23T16:31:37.234" v="1488"/>
          <ac:grpSpMkLst>
            <pc:docMk/>
            <pc:sldMk cId="1166616651" sldId="261"/>
            <ac:grpSpMk id="74" creationId="{03961420-F2CD-43F4-97FC-700061D7C422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5T13:07:43.043" v="4420" actId="693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6:57:38.284" v="2458" actId="1076"/>
          <ac:spMkLst>
            <pc:docMk/>
            <pc:sldMk cId="2642943566" sldId="262"/>
            <ac:spMk id="73" creationId="{EEE8FC07-3146-4A66-AC9D-3E8A7036BEDE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1" creationId="{18942709-C62A-4C09-96C2-3D84008BB1DB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08" creationId="{8D2451B4-5A7E-4456-9AEB-2140050CD8E3}"/>
          </ac:spMkLst>
        </pc:spChg>
        <pc:spChg chg="mod">
          <ac:chgData name="唐 崇斌 Edwin" userId="769f27267cb83406" providerId="LiveId" clId="{5950B5EE-091A-4B6E-A0E4-F7E0BA907422}" dt="2020-03-23T16:38:47.609" v="1541" actId="1076"/>
          <ac:spMkLst>
            <pc:docMk/>
            <pc:sldMk cId="2642943566" sldId="262"/>
            <ac:spMk id="112" creationId="{B9DC4382-D70D-4F58-AB53-A311A98D486F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24" creationId="{6D291F6E-5D95-40E1-8C1C-776433FCF543}"/>
          </ac:spMkLst>
        </pc:spChg>
        <pc:spChg chg="del mod topLvl">
          <ac:chgData name="唐 崇斌 Edwin" userId="769f27267cb83406" providerId="LiveId" clId="{5950B5EE-091A-4B6E-A0E4-F7E0BA907422}" dt="2020-03-23T16:57:43.339" v="2465" actId="47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 ord topLvl">
          <ac:chgData name="唐 崇斌 Edwin" userId="769f27267cb83406" providerId="LiveId" clId="{5950B5EE-091A-4B6E-A0E4-F7E0BA907422}" dt="2020-03-23T16:57:38.907" v="2464" actId="478"/>
          <ac:spMkLst>
            <pc:docMk/>
            <pc:sldMk cId="2642943566" sldId="262"/>
            <ac:spMk id="162" creationId="{3DD37A53-E240-4A9F-B715-15473EC80603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mod topLvl">
          <ac:chgData name="唐 崇斌 Edwin" userId="769f27267cb83406" providerId="LiveId" clId="{5950B5EE-091A-4B6E-A0E4-F7E0BA907422}" dt="2020-03-23T17:48:49.050" v="3558" actId="164"/>
          <ac:spMkLst>
            <pc:docMk/>
            <pc:sldMk cId="2642943566" sldId="262"/>
            <ac:spMk id="170" creationId="{006767DB-51A8-4B0C-93EC-87FAC7A5F891}"/>
          </ac:spMkLst>
        </pc:spChg>
        <pc:spChg chg="add mod topLvl">
          <ac:chgData name="唐 崇斌 Edwin" userId="769f27267cb83406" providerId="LiveId" clId="{5950B5EE-091A-4B6E-A0E4-F7E0BA907422}" dt="2020-03-23T16:42:06.050" v="1687" actId="1035"/>
          <ac:spMkLst>
            <pc:docMk/>
            <pc:sldMk cId="2642943566" sldId="262"/>
            <ac:spMk id="172" creationId="{76E939BA-F017-4EB8-85F8-39BD6AF503D3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7" creationId="{FFB755C4-56DF-4170-9C21-6B504A47273E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79" creationId="{2101671E-5A62-46E3-97C7-5EF065BF4AAB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3" creationId="{3F9EB6BA-EFB1-4C5F-A425-64F6D173DA31}"/>
          </ac:spMkLst>
        </pc:spChg>
        <pc:spChg chg="mod">
          <ac:chgData name="唐 崇斌 Edwin" userId="769f27267cb83406" providerId="LiveId" clId="{5950B5EE-091A-4B6E-A0E4-F7E0BA907422}" dt="2020-03-23T17:07:34.462" v="2888" actId="1038"/>
          <ac:spMkLst>
            <pc:docMk/>
            <pc:sldMk cId="2642943566" sldId="262"/>
            <ac:spMk id="185" creationId="{9A77F7BB-D503-48DC-BD7F-DD48A6E7905B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7" creationId="{8E4D84CC-5052-48BB-89AD-460E5171AB87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88" creationId="{B93E4B85-2A9F-43EB-AB46-C8F190ED42F1}"/>
          </ac:spMkLst>
        </pc:spChg>
        <pc:spChg chg="add mod">
          <ac:chgData name="唐 崇斌 Edwin" userId="769f27267cb83406" providerId="LiveId" clId="{5950B5EE-091A-4B6E-A0E4-F7E0BA907422}" dt="2020-03-23T17:57:09.864" v="3806" actId="12788"/>
          <ac:spMkLst>
            <pc:docMk/>
            <pc:sldMk cId="2642943566" sldId="262"/>
            <ac:spMk id="189" creationId="{8B96C59B-3AFF-4203-ABFE-3ABEA3382D66}"/>
          </ac:spMkLst>
        </pc:spChg>
        <pc:spChg chg="mod">
          <ac:chgData name="唐 崇斌 Edwin" userId="769f27267cb83406" providerId="LiveId" clId="{5950B5EE-091A-4B6E-A0E4-F7E0BA907422}" dt="2020-03-23T17:01:12.827" v="2691" actId="1037"/>
          <ac:spMkLst>
            <pc:docMk/>
            <pc:sldMk cId="2642943566" sldId="262"/>
            <ac:spMk id="191" creationId="{94173864-4BEB-43FB-9830-5B920C8A93C8}"/>
          </ac:spMkLst>
        </pc:spChg>
        <pc:spChg chg="mod">
          <ac:chgData name="唐 崇斌 Edwin" userId="769f27267cb83406" providerId="LiveId" clId="{5950B5EE-091A-4B6E-A0E4-F7E0BA907422}" dt="2020-03-23T17:08:29.320" v="2908" actId="14100"/>
          <ac:spMkLst>
            <pc:docMk/>
            <pc:sldMk cId="2642943566" sldId="262"/>
            <ac:spMk id="194" creationId="{3F3D20F1-B1B6-4333-94FE-131B31D37E52}"/>
          </ac:spMkLst>
        </pc:spChg>
        <pc:spChg chg="add mod">
          <ac:chgData name="唐 崇斌 Edwin" userId="769f27267cb83406" providerId="LiveId" clId="{5950B5EE-091A-4B6E-A0E4-F7E0BA907422}" dt="2020-03-23T17:52:01.604" v="3633" actId="1038"/>
          <ac:spMkLst>
            <pc:docMk/>
            <pc:sldMk cId="2642943566" sldId="262"/>
            <ac:spMk id="196" creationId="{65C8A5E3-6C70-47A6-8465-331A2F689106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 topLvl">
          <ac:chgData name="唐 崇斌 Edwin" userId="769f27267cb83406" providerId="LiveId" clId="{5950B5EE-091A-4B6E-A0E4-F7E0BA907422}" dt="2020-03-25T04:34:17.238" v="3868" actId="164"/>
          <ac:spMkLst>
            <pc:docMk/>
            <pc:sldMk cId="2642943566" sldId="262"/>
            <ac:spMk id="205" creationId="{7125F7C5-1C01-42F9-A6C9-780FAD0A2296}"/>
          </ac:spMkLst>
        </pc:spChg>
        <pc:spChg chg="mod topLvl">
          <ac:chgData name="唐 崇斌 Edwin" userId="769f27267cb83406" providerId="LiveId" clId="{5950B5EE-091A-4B6E-A0E4-F7E0BA907422}" dt="2020-03-23T16:35:13.776" v="1501" actId="164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6:57:38.220" v="2456" actId="1076"/>
          <ac:spMkLst>
            <pc:docMk/>
            <pc:sldMk cId="2642943566" sldId="262"/>
            <ac:spMk id="218" creationId="{673A29C4-10CC-481F-AEC6-1CDE88CCDDAE}"/>
          </ac:spMkLst>
        </pc:spChg>
        <pc:spChg chg="mod">
          <ac:chgData name="唐 崇斌 Edwin" userId="769f27267cb83406" providerId="LiveId" clId="{5950B5EE-091A-4B6E-A0E4-F7E0BA907422}" dt="2020-03-23T17:51:35.252" v="3607" actId="1076"/>
          <ac:spMkLst>
            <pc:docMk/>
            <pc:sldMk cId="2642943566" sldId="262"/>
            <ac:spMk id="220" creationId="{1068F0CE-A4FB-4447-975A-5B4275990A27}"/>
          </ac:spMkLst>
        </pc:spChg>
        <pc:spChg chg="mod ord">
          <ac:chgData name="唐 崇斌 Edwin" userId="769f27267cb83406" providerId="LiveId" clId="{5950B5EE-091A-4B6E-A0E4-F7E0BA907422}" dt="2020-03-23T16:51:43.369" v="1973" actId="1037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 ord">
          <ac:chgData name="唐 崇斌 Edwin" userId="769f27267cb83406" providerId="LiveId" clId="{5950B5EE-091A-4B6E-A0E4-F7E0BA907422}" dt="2020-03-23T16:46:14.617" v="1787" actId="1076"/>
          <ac:spMkLst>
            <pc:docMk/>
            <pc:sldMk cId="2642943566" sldId="262"/>
            <ac:spMk id="230" creationId="{38EAECC0-CCB3-4750-9EC2-260B1A1693AD}"/>
          </ac:spMkLst>
        </pc:spChg>
        <pc:spChg chg="mod">
          <ac:chgData name="唐 崇斌 Edwin" userId="769f27267cb83406" providerId="LiveId" clId="{5950B5EE-091A-4B6E-A0E4-F7E0BA907422}" dt="2020-03-23T17:04:08.462" v="2761" actId="12788"/>
          <ac:spMkLst>
            <pc:docMk/>
            <pc:sldMk cId="2642943566" sldId="262"/>
            <ac:spMk id="242" creationId="{5415EC34-BA69-4C1B-A138-52C2249EA649}"/>
          </ac:spMkLst>
        </pc:spChg>
        <pc:spChg chg="mod">
          <ac:chgData name="唐 崇斌 Edwin" userId="769f27267cb83406" providerId="LiveId" clId="{5950B5EE-091A-4B6E-A0E4-F7E0BA907422}" dt="2020-03-23T17:44:40.966" v="3433" actId="1076"/>
          <ac:spMkLst>
            <pc:docMk/>
            <pc:sldMk cId="2642943566" sldId="262"/>
            <ac:spMk id="246" creationId="{8A0B81D4-CD1D-48C6-8DA4-C1DC1C7ABE3B}"/>
          </ac:spMkLst>
        </pc:spChg>
        <pc:spChg chg="mod topLvl">
          <ac:chgData name="唐 崇斌 Edwin" userId="769f27267cb83406" providerId="LiveId" clId="{5950B5EE-091A-4B6E-A0E4-F7E0BA907422}" dt="2020-03-23T17:51:02.855" v="3604" actId="1038"/>
          <ac:spMkLst>
            <pc:docMk/>
            <pc:sldMk cId="2642943566" sldId="262"/>
            <ac:spMk id="255" creationId="{2FF36763-E03D-4DFA-B609-5604CFE1155C}"/>
          </ac:spMkLst>
        </pc:spChg>
        <pc:spChg chg="del mod">
          <ac:chgData name="唐 崇斌 Edwin" userId="769f27267cb83406" providerId="LiveId" clId="{5950B5EE-091A-4B6E-A0E4-F7E0BA907422}" dt="2020-03-25T04:32:40.708" v="3853" actId="478"/>
          <ac:spMkLst>
            <pc:docMk/>
            <pc:sldMk cId="2642943566" sldId="262"/>
            <ac:spMk id="262" creationId="{45639766-0179-4CA8-A360-C385C1D590E8}"/>
          </ac:spMkLst>
        </pc:spChg>
        <pc:spChg chg="mod">
          <ac:chgData name="唐 崇斌 Edwin" userId="769f27267cb83406" providerId="LiveId" clId="{5950B5EE-091A-4B6E-A0E4-F7E0BA907422}" dt="2020-03-23T17:03:31.500" v="2752" actId="12788"/>
          <ac:spMkLst>
            <pc:docMk/>
            <pc:sldMk cId="2642943566" sldId="262"/>
            <ac:spMk id="265" creationId="{2FA44859-26DC-4E0A-B143-2307C5E6D5B7}"/>
          </ac:spMkLst>
        </pc:spChg>
        <pc:grpChg chg="del mod">
          <ac:chgData name="唐 崇斌 Edwin" userId="769f27267cb83406" providerId="LiveId" clId="{5950B5EE-091A-4B6E-A0E4-F7E0BA907422}" dt="2020-03-23T16:30:39.755" v="1473" actId="165"/>
          <ac:grpSpMkLst>
            <pc:docMk/>
            <pc:sldMk cId="2642943566" sldId="262"/>
            <ac:grpSpMk id="2" creationId="{3BDA039D-BCBE-49DA-9EE4-78F79CD5943C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" creationId="{E802239B-03CC-4D38-8AD5-7D09F1A90C8B}"/>
          </ac:grpSpMkLst>
        </pc:grpChg>
        <pc:grpChg chg="add mod">
          <ac:chgData name="唐 崇斌 Edwin" userId="769f27267cb83406" providerId="LiveId" clId="{5950B5EE-091A-4B6E-A0E4-F7E0BA907422}" dt="2020-03-25T04:34:17.238" v="3868" actId="164"/>
          <ac:grpSpMkLst>
            <pc:docMk/>
            <pc:sldMk cId="2642943566" sldId="262"/>
            <ac:grpSpMk id="3" creationId="{E73DD011-EFAE-4F17-8D86-1B6C4685565D}"/>
          </ac:grpSpMkLst>
        </pc:grpChg>
        <pc:grpChg chg="add mod">
          <ac:chgData name="唐 崇斌 Edwin" userId="769f27267cb83406" providerId="LiveId" clId="{5950B5EE-091A-4B6E-A0E4-F7E0BA907422}" dt="2020-03-25T04:34:27.869" v="3869" actId="1076"/>
          <ac:grpSpMkLst>
            <pc:docMk/>
            <pc:sldMk cId="2642943566" sldId="262"/>
            <ac:grpSpMk id="4" creationId="{2E496C7C-107F-424F-8C49-B9EAD279B6CA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 topLvl">
          <ac:chgData name="唐 崇斌 Edwin" userId="769f27267cb83406" providerId="LiveId" clId="{5950B5EE-091A-4B6E-A0E4-F7E0BA907422}" dt="2020-03-23T16:35:13.776" v="1501" actId="164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del mod">
          <ac:chgData name="唐 崇斌 Edwin" userId="769f27267cb83406" providerId="LiveId" clId="{5950B5EE-091A-4B6E-A0E4-F7E0BA907422}" dt="2020-03-23T16:34:50.969" v="1498" actId="165"/>
          <ac:grpSpMkLst>
            <pc:docMk/>
            <pc:sldMk cId="2642943566" sldId="262"/>
            <ac:grpSpMk id="17" creationId="{DC7D9A11-95AC-48A9-AB66-3B0438DA9649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8" creationId="{E76AFB09-234D-4240-9096-E60B08134216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34" creationId="{EA897312-C7B4-44E6-9C74-B42DB8747165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44" creationId="{C7B87E73-02C1-4E5E-A3C0-B21707700A38}"/>
          </ac:grpSpMkLst>
        </pc:grpChg>
        <pc:grpChg chg="add del mod">
          <ac:chgData name="唐 崇斌 Edwin" userId="769f27267cb83406" providerId="LiveId" clId="{5950B5EE-091A-4B6E-A0E4-F7E0BA907422}" dt="2020-03-25T04:33:58.701" v="3863" actId="165"/>
          <ac:grpSpMkLst>
            <pc:docMk/>
            <pc:sldMk cId="2642943566" sldId="262"/>
            <ac:grpSpMk id="45" creationId="{C33F1390-73C2-4BBA-AA3A-D3FC10BE929B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1" creationId="{58A34C73-E903-40FC-B5D6-D2C9415B9A00}"/>
          </ac:grpSpMkLst>
        </pc:grpChg>
        <pc:grpChg chg="add mod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62" creationId="{A0C3A3F3-12AA-4838-A01F-7465D66EE113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3" creationId="{6547EACB-7616-45A5-958F-ACE7C89F6AF7}"/>
          </ac:grpSpMkLst>
        </pc:grpChg>
        <pc:grpChg chg="add del mod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69" creationId="{1E111B18-C206-49DC-8B25-D33D0123A765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6:57:38.849" v="2462" actId="164"/>
          <ac:grpSpMkLst>
            <pc:docMk/>
            <pc:sldMk cId="2642943566" sldId="262"/>
            <ac:grpSpMk id="86" creationId="{810D18A9-23B9-4AAC-AD38-BFDA98A95B35}"/>
          </ac:grpSpMkLst>
        </pc:grpChg>
        <pc:grpChg chg="add del mod">
          <ac:chgData name="唐 崇斌 Edwin" userId="769f27267cb83406" providerId="LiveId" clId="{5950B5EE-091A-4B6E-A0E4-F7E0BA907422}" dt="2020-03-23T16:42:16.663" v="1688" actId="478"/>
          <ac:grpSpMkLst>
            <pc:docMk/>
            <pc:sldMk cId="2642943566" sldId="262"/>
            <ac:grpSpMk id="87" creationId="{01AEE0A1-BC13-4C8A-9715-8834AB637555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 topLvl">
          <ac:chgData name="唐 崇斌 Edwin" userId="769f27267cb83406" providerId="LiveId" clId="{5950B5EE-091A-4B6E-A0E4-F7E0BA907422}" dt="2020-03-23T16:43:56.026" v="1707" actId="12788"/>
          <ac:grpSpMkLst>
            <pc:docMk/>
            <pc:sldMk cId="2642943566" sldId="262"/>
            <ac:grpSpMk id="101" creationId="{D40947AC-023D-4639-BB4E-2CB7833562D9}"/>
          </ac:grpSpMkLst>
        </pc:grpChg>
        <pc:grpChg chg="add del mod topLvl">
          <ac:chgData name="唐 崇斌 Edwin" userId="769f27267cb83406" providerId="LiveId" clId="{5950B5EE-091A-4B6E-A0E4-F7E0BA907422}" dt="2020-03-23T16:43:07.626" v="1692" actId="165"/>
          <ac:grpSpMkLst>
            <pc:docMk/>
            <pc:sldMk cId="2642943566" sldId="262"/>
            <ac:grpSpMk id="102" creationId="{B8EBB42A-8DF7-4C22-9814-797125FFBF06}"/>
          </ac:grpSpMkLst>
        </pc:grpChg>
        <pc:grpChg chg="add mod topLvl">
          <ac:chgData name="唐 崇斌 Edwin" userId="769f27267cb83406" providerId="LiveId" clId="{5950B5EE-091A-4B6E-A0E4-F7E0BA907422}" dt="2020-03-23T16:38:39.561" v="1538" actId="164"/>
          <ac:grpSpMkLst>
            <pc:docMk/>
            <pc:sldMk cId="2642943566" sldId="262"/>
            <ac:grpSpMk id="103" creationId="{AE1D727B-A4EC-40F5-8FE5-17391BC343EE}"/>
          </ac:grpSpMkLst>
        </pc:grpChg>
        <pc:grpChg chg="add del mod">
          <ac:chgData name="唐 崇斌 Edwin" userId="769f27267cb83406" providerId="LiveId" clId="{5950B5EE-091A-4B6E-A0E4-F7E0BA907422}" dt="2020-03-23T16:42:58.369" v="1690" actId="165"/>
          <ac:grpSpMkLst>
            <pc:docMk/>
            <pc:sldMk cId="2642943566" sldId="262"/>
            <ac:grpSpMk id="104" creationId="{61EC9F24-86DF-4446-806C-C8F0498C4608}"/>
          </ac:grpSpMkLst>
        </pc:grpChg>
        <pc:grpChg chg="add 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105" creationId="{DBE1B31D-1A01-4B7E-976F-943BE4426A96}"/>
          </ac:grpSpMkLst>
        </pc:grpChg>
        <pc:grpChg chg="add mod">
          <ac:chgData name="唐 崇斌 Edwin" userId="769f27267cb83406" providerId="LiveId" clId="{5950B5EE-091A-4B6E-A0E4-F7E0BA907422}" dt="2020-03-23T16:57:37.874" v="2447" actId="164"/>
          <ac:grpSpMkLst>
            <pc:docMk/>
            <pc:sldMk cId="2642943566" sldId="262"/>
            <ac:grpSpMk id="113" creationId="{67770A9E-E466-41A7-95D8-6BFF534E19FC}"/>
          </ac:grpSpMkLst>
        </pc:grpChg>
        <pc:grpChg chg="add del mod">
          <ac:chgData name="唐 崇斌 Edwin" userId="769f27267cb83406" providerId="LiveId" clId="{5950B5EE-091A-4B6E-A0E4-F7E0BA907422}" dt="2020-03-23T17:07:51.524" v="2890" actId="165"/>
          <ac:grpSpMkLst>
            <pc:docMk/>
            <pc:sldMk cId="2642943566" sldId="262"/>
            <ac:grpSpMk id="116" creationId="{B6C7B8EC-5C95-4430-B2EE-CF6DDE571D3A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del mod topLvl">
          <ac:chgData name="唐 崇斌 Edwin" userId="769f27267cb83406" providerId="LiveId" clId="{5950B5EE-091A-4B6E-A0E4-F7E0BA907422}" dt="2020-03-23T16:31:24.858" v="1482"/>
          <ac:grpSpMkLst>
            <pc:docMk/>
            <pc:sldMk cId="2642943566" sldId="262"/>
            <ac:grpSpMk id="158" creationId="{39366B66-811F-4DE5-AE0B-DA1D48DA279E}"/>
          </ac:grpSpMkLst>
        </pc:grpChg>
        <pc:grpChg chg="add del mod">
          <ac:chgData name="唐 崇斌 Edwin" userId="769f27267cb83406" providerId="LiveId" clId="{5950B5EE-091A-4B6E-A0E4-F7E0BA907422}" dt="2020-03-23T16:58:09.490" v="2468" actId="165"/>
          <ac:grpSpMkLst>
            <pc:docMk/>
            <pc:sldMk cId="2642943566" sldId="262"/>
            <ac:grpSpMk id="169" creationId="{692A4A97-048D-4BE8-94E4-B15F5587D653}"/>
          </ac:grpSpMkLst>
        </pc:grpChg>
        <pc:grpChg chg="del mod topLvl">
          <ac:chgData name="唐 崇斌 Edwin" userId="769f27267cb83406" providerId="LiveId" clId="{5950B5EE-091A-4B6E-A0E4-F7E0BA907422}" dt="2020-03-23T16:58:30.763" v="2471" actId="165"/>
          <ac:grpSpMkLst>
            <pc:docMk/>
            <pc:sldMk cId="2642943566" sldId="262"/>
            <ac:grpSpMk id="171" creationId="{4C21219D-1A58-4FAC-8282-BBFAA6716330}"/>
          </ac:grpSpMkLst>
        </pc:grpChg>
        <pc:grpChg chg="del mod topLvl">
          <ac:chgData name="唐 崇斌 Edwin" userId="769f27267cb83406" providerId="LiveId" clId="{5950B5EE-091A-4B6E-A0E4-F7E0BA907422}" dt="2020-03-23T17:07:55.190" v="2891" actId="165"/>
          <ac:grpSpMkLst>
            <pc:docMk/>
            <pc:sldMk cId="2642943566" sldId="262"/>
            <ac:grpSpMk id="173" creationId="{E71E5A9D-F4A5-40D1-9EC7-7C5F352F806B}"/>
          </ac:grpSpMkLst>
        </pc:grpChg>
        <pc:grpChg chg="del mod topLvl">
          <ac:chgData name="唐 崇斌 Edwin" userId="769f27267cb83406" providerId="LiveId" clId="{5950B5EE-091A-4B6E-A0E4-F7E0BA907422}" dt="2020-03-23T17:07:58.334" v="2892" actId="165"/>
          <ac:grpSpMkLst>
            <pc:docMk/>
            <pc:sldMk cId="2642943566" sldId="262"/>
            <ac:grpSpMk id="174" creationId="{C3C1470C-405C-4ADC-B5C0-A073E56C5E57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5" creationId="{0698C4F3-FDC4-443C-8313-C15C1B053C6D}"/>
          </ac:grpSpMkLst>
        </pc:grpChg>
        <pc:grpChg chg="mod topLvl">
          <ac:chgData name="唐 崇斌 Edwin" userId="769f27267cb83406" providerId="LiveId" clId="{5950B5EE-091A-4B6E-A0E4-F7E0BA907422}" dt="2020-03-23T17:14:10.648" v="3202" actId="554"/>
          <ac:grpSpMkLst>
            <pc:docMk/>
            <pc:sldMk cId="2642943566" sldId="262"/>
            <ac:grpSpMk id="176" creationId="{6900AE2E-C358-48F8-ADC7-C3970AB50E96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1" creationId="{FA123FC8-C2C0-4D20-B2EC-BFFF05544260}"/>
          </ac:grpSpMkLst>
        </pc:grpChg>
        <pc:grpChg chg="mod topLvl">
          <ac:chgData name="唐 崇斌 Edwin" userId="769f27267cb83406" providerId="LiveId" clId="{5950B5EE-091A-4B6E-A0E4-F7E0BA907422}" dt="2020-03-23T17:14:00.196" v="3200" actId="164"/>
          <ac:grpSpMkLst>
            <pc:docMk/>
            <pc:sldMk cId="2642943566" sldId="262"/>
            <ac:grpSpMk id="182" creationId="{C751C51E-99BA-41A0-9108-36CF8C6178C3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0" creationId="{97B6FF74-975B-4236-BC20-BF34E6B4CD79}"/>
          </ac:grpSpMkLst>
        </pc:grpChg>
        <pc:grpChg chg="add mod">
          <ac:chgData name="唐 崇斌 Edwin" userId="769f27267cb83406" providerId="LiveId" clId="{5950B5EE-091A-4B6E-A0E4-F7E0BA907422}" dt="2020-03-24T00:40:32.253" v="3818" actId="552"/>
          <ac:grpSpMkLst>
            <pc:docMk/>
            <pc:sldMk cId="2642943566" sldId="262"/>
            <ac:grpSpMk id="193" creationId="{53E81466-A620-44CF-A5C1-66EA07C939FC}"/>
          </ac:grpSpMkLst>
        </pc:grpChg>
        <pc:grpChg chg="add del mod">
          <ac:chgData name="唐 崇斌 Edwin" userId="769f27267cb83406" providerId="LiveId" clId="{5950B5EE-091A-4B6E-A0E4-F7E0BA907422}" dt="2020-03-23T17:56:52.839" v="3802" actId="165"/>
          <ac:grpSpMkLst>
            <pc:docMk/>
            <pc:sldMk cId="2642943566" sldId="262"/>
            <ac:grpSpMk id="203" creationId="{1BD26C05-4BA0-4A9F-B739-F7472E55FB9E}"/>
          </ac:grpSpMkLst>
        </pc:grpChg>
        <pc:grpChg chg="del mod topLvl">
          <ac:chgData name="唐 崇斌 Edwin" userId="769f27267cb83406" providerId="LiveId" clId="{5950B5EE-091A-4B6E-A0E4-F7E0BA907422}" dt="2020-03-25T04:34:02.212" v="3864" actId="165"/>
          <ac:grpSpMkLst>
            <pc:docMk/>
            <pc:sldMk cId="2642943566" sldId="262"/>
            <ac:grpSpMk id="204" creationId="{45A11373-85C4-4896-876B-06D64718BA8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09" creationId="{01FCB14A-E373-463D-900C-B7B33A324A02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19" creationId="{814A09A5-7545-40EA-B513-AFE4B8658FE2}"/>
          </ac:grpSpMkLst>
        </pc:grpChg>
        <pc:grpChg chg="del mod topLvl">
          <ac:chgData name="唐 崇斌 Edwin" userId="769f27267cb83406" providerId="LiveId" clId="{5950B5EE-091A-4B6E-A0E4-F7E0BA907422}" dt="2020-03-23T16:57:43.339" v="2465" actId="478"/>
          <ac:grpSpMkLst>
            <pc:docMk/>
            <pc:sldMk cId="2642943566" sldId="262"/>
            <ac:grpSpMk id="231" creationId="{C7FDC3FD-7734-4E55-9520-79D89EF89009}"/>
          </ac:grpSpMkLst>
        </pc:grpChg>
        <pc:grpChg chg="add mod">
          <ac:chgData name="唐 崇斌 Edwin" userId="769f27267cb83406" providerId="LiveId" clId="{5950B5EE-091A-4B6E-A0E4-F7E0BA907422}" dt="2020-03-23T17:54:11.930" v="3750" actId="1038"/>
          <ac:grpSpMkLst>
            <pc:docMk/>
            <pc:sldMk cId="2642943566" sldId="262"/>
            <ac:grpSpMk id="240" creationId="{AADCFA32-9DC5-4089-802F-45D22CA7623F}"/>
          </ac:grpSpMkLst>
        </pc:grpChg>
        <pc:grpChg chg="add mod">
          <ac:chgData name="唐 崇斌 Edwin" userId="769f27267cb83406" providerId="LiveId" clId="{5950B5EE-091A-4B6E-A0E4-F7E0BA907422}" dt="2020-03-23T17:52:01.604" v="3633" actId="1038"/>
          <ac:grpSpMkLst>
            <pc:docMk/>
            <pc:sldMk cId="2642943566" sldId="262"/>
            <ac:grpSpMk id="245" creationId="{4D82D008-5C27-4B40-BC60-AB5F6CD7651D}"/>
          </ac:grpSpMkLst>
        </pc:grpChg>
        <pc:grpChg chg="add del mod">
          <ac:chgData name="唐 崇斌 Edwin" userId="769f27267cb83406" providerId="LiveId" clId="{5950B5EE-091A-4B6E-A0E4-F7E0BA907422}" dt="2020-03-23T17:06:17.224" v="2856" actId="165"/>
          <ac:grpSpMkLst>
            <pc:docMk/>
            <pc:sldMk cId="2642943566" sldId="262"/>
            <ac:grpSpMk id="254" creationId="{C6344CDB-29CE-4E8E-BB3B-EC1980C1C0B9}"/>
          </ac:grpSpMkLst>
        </pc:grpChg>
        <pc:grpChg chg="mod topLvl">
          <ac:chgData name="唐 崇斌 Edwin" userId="769f27267cb83406" providerId="LiveId" clId="{5950B5EE-091A-4B6E-A0E4-F7E0BA907422}" dt="2020-03-23T17:06:38.785" v="2862" actId="164"/>
          <ac:grpSpMkLst>
            <pc:docMk/>
            <pc:sldMk cId="2642943566" sldId="262"/>
            <ac:grpSpMk id="256" creationId="{F954619E-18B2-41C0-99FC-6FF4FFCDBD53}"/>
          </ac:grpSpMkLst>
        </pc:grpChg>
        <pc:grpChg chg="add mod">
          <ac:chgData name="唐 崇斌 Edwin" userId="769f27267cb83406" providerId="LiveId" clId="{5950B5EE-091A-4B6E-A0E4-F7E0BA907422}" dt="2020-03-23T17:52:13.608" v="3640" actId="12788"/>
          <ac:grpSpMkLst>
            <pc:docMk/>
            <pc:sldMk cId="2642943566" sldId="262"/>
            <ac:grpSpMk id="264" creationId="{090D22F9-D440-4ED4-88EE-9F38AE3C6320}"/>
          </ac:grpSpMkLst>
        </pc:grpChg>
        <pc:grpChg chg="add mod">
          <ac:chgData name="唐 崇斌 Edwin" userId="769f27267cb83406" providerId="LiveId" clId="{5950B5EE-091A-4B6E-A0E4-F7E0BA907422}" dt="2020-03-23T17:06:29.880" v="2860" actId="164"/>
          <ac:grpSpMkLst>
            <pc:docMk/>
            <pc:sldMk cId="2642943566" sldId="262"/>
            <ac:grpSpMk id="271" creationId="{D1C0CACD-A848-4F32-9F73-2216B485F157}"/>
          </ac:grpSpMkLst>
        </pc:grpChg>
        <pc:grpChg chg="add mod">
          <ac:chgData name="唐 崇斌 Edwin" userId="769f27267cb83406" providerId="LiveId" clId="{5950B5EE-091A-4B6E-A0E4-F7E0BA907422}" dt="2020-03-25T04:33:04.234" v="3857" actId="164"/>
          <ac:grpSpMkLst>
            <pc:docMk/>
            <pc:sldMk cId="2642943566" sldId="262"/>
            <ac:grpSpMk id="272" creationId="{F094A865-F322-4281-A615-DF05A0FCE301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79" creationId="{2C9A234F-C0CC-4EC6-81AF-E8473FA4CC98}"/>
          </ac:grpSpMkLst>
        </pc:grpChg>
        <pc:grpChg chg="add mod">
          <ac:chgData name="唐 崇斌 Edwin" userId="769f27267cb83406" providerId="LiveId" clId="{5950B5EE-091A-4B6E-A0E4-F7E0BA907422}" dt="2020-03-23T17:09:49.536" v="2968" actId="571"/>
          <ac:grpSpMkLst>
            <pc:docMk/>
            <pc:sldMk cId="2642943566" sldId="262"/>
            <ac:grpSpMk id="282" creationId="{F062D35D-1AD4-4B32-B3FA-E766C3C7B4FC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2" creationId="{BBA39101-2C0B-44D5-9165-E20AAF5F9661}"/>
          </ac:grpSpMkLst>
        </pc:grpChg>
        <pc:grpChg chg="add mod">
          <ac:chgData name="唐 崇斌 Edwin" userId="769f27267cb83406" providerId="LiveId" clId="{5950B5EE-091A-4B6E-A0E4-F7E0BA907422}" dt="2020-03-23T17:48:49.050" v="3558" actId="164"/>
          <ac:grpSpMkLst>
            <pc:docMk/>
            <pc:sldMk cId="2642943566" sldId="262"/>
            <ac:grpSpMk id="293" creationId="{63DD55F9-BC29-4533-BA58-F1E678E9BCF2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add del mod topLvl">
          <ac:chgData name="唐 崇斌 Edwin" userId="769f27267cb83406" providerId="LiveId" clId="{5950B5EE-091A-4B6E-A0E4-F7E0BA907422}" dt="2020-03-23T16:57:38.907" v="2464" actId="478"/>
          <ac:picMkLst>
            <pc:docMk/>
            <pc:sldMk cId="2642943566" sldId="262"/>
            <ac:picMk id="68" creationId="{7759C60B-8DFF-4FD1-9EF9-751AB79A85D4}"/>
          </ac:picMkLst>
        </pc:picChg>
        <pc:picChg chg="add del mod">
          <ac:chgData name="唐 崇斌 Edwin" userId="769f27267cb83406" providerId="LiveId" clId="{5950B5EE-091A-4B6E-A0E4-F7E0BA907422}" dt="2020-03-23T16:57:43.339" v="2465" actId="478"/>
          <ac:picMkLst>
            <pc:docMk/>
            <pc:sldMk cId="2642943566" sldId="262"/>
            <ac:picMk id="85" creationId="{11F2E5DD-CB9B-4102-B144-83A1A533401C}"/>
          </ac:picMkLst>
        </pc:picChg>
        <pc:picChg chg="add mod">
          <ac:chgData name="唐 崇斌 Edwin" userId="769f27267cb83406" providerId="LiveId" clId="{5950B5EE-091A-4B6E-A0E4-F7E0BA907422}" dt="2020-03-25T04:33:04.234" v="3857" actId="164"/>
          <ac:picMkLst>
            <pc:docMk/>
            <pc:sldMk cId="2642943566" sldId="262"/>
            <ac:picMk id="86" creationId="{F1122667-C9A1-4D9A-A5CF-43D6F610E8ED}"/>
          </ac:picMkLst>
        </pc:picChg>
        <pc:picChg chg="add mod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88" creationId="{0026CE20-E9E7-4681-ACC6-CED77858FD1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6" creationId="{30FF77F8-D51D-4E1F-B955-6D3AFD2222B2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7" creationId="{D93C3C4A-3C79-4173-80D2-62A97C04DDB3}"/>
          </ac:picMkLst>
        </pc:picChg>
        <pc:picChg chg="mod topLvl">
          <ac:chgData name="唐 崇斌 Edwin" userId="769f27267cb83406" providerId="LiveId" clId="{5950B5EE-091A-4B6E-A0E4-F7E0BA907422}" dt="2020-03-25T04:34:10.712" v="3866" actId="164"/>
          <ac:picMkLst>
            <pc:docMk/>
            <pc:sldMk cId="2642943566" sldId="262"/>
            <ac:picMk id="208" creationId="{A97AEBE5-5B3B-4C53-8A78-E190AC6594DA}"/>
          </ac:picMkLst>
        </pc:picChg>
        <pc:picChg chg="mod">
          <ac:chgData name="唐 崇斌 Edwin" userId="769f27267cb83406" providerId="LiveId" clId="{5950B5EE-091A-4B6E-A0E4-F7E0BA907422}" dt="2020-03-23T17:04:08.462" v="2761" actId="12788"/>
          <ac:picMkLst>
            <pc:docMk/>
            <pc:sldMk cId="2642943566" sldId="262"/>
            <ac:picMk id="241" creationId="{96D7E9B9-AD5D-4E6F-9973-BABDFB751AD1}"/>
          </ac:picMkLst>
        </pc:picChg>
        <pc:picChg chg="del">
          <ac:chgData name="唐 崇斌 Edwin" userId="769f27267cb83406" providerId="LiveId" clId="{5950B5EE-091A-4B6E-A0E4-F7E0BA907422}" dt="2020-03-25T04:34:47.111" v="3870" actId="478"/>
          <ac:picMkLst>
            <pc:docMk/>
            <pc:sldMk cId="2642943566" sldId="262"/>
            <ac:picMk id="248" creationId="{EE8B66A6-702C-4CB1-8D82-F70C467E77FB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7" creationId="{7F648CE7-EEA1-4A60-ABDF-2060466F9E66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58" creationId="{4274A4E9-D4DA-406A-8D91-30A413CE10FF}"/>
          </ac:picMkLst>
        </pc:picChg>
        <pc:picChg chg="mod">
          <ac:chgData name="唐 崇斌 Edwin" userId="769f27267cb83406" providerId="LiveId" clId="{5950B5EE-091A-4B6E-A0E4-F7E0BA907422}" dt="2020-03-25T04:32:36.738" v="3852" actId="1076"/>
          <ac:picMkLst>
            <pc:docMk/>
            <pc:sldMk cId="2642943566" sldId="262"/>
            <ac:picMk id="259" creationId="{64DD947F-310D-4EA7-A113-D0FB40401FCD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0" creationId="{FB32EEF6-AEB1-4DA2-9BF8-CE9B73768289}"/>
          </ac:picMkLst>
        </pc:picChg>
        <pc:picChg chg="mod">
          <ac:chgData name="唐 崇斌 Edwin" userId="769f27267cb83406" providerId="LiveId" clId="{5950B5EE-091A-4B6E-A0E4-F7E0BA907422}" dt="2020-03-23T17:50:08.134" v="3583" actId="688"/>
          <ac:picMkLst>
            <pc:docMk/>
            <pc:sldMk cId="2642943566" sldId="262"/>
            <ac:picMk id="261" creationId="{3B1750DD-C421-4F79-8BAF-C8DD819C9BEE}"/>
          </ac:picMkLst>
        </pc:picChg>
        <pc:picChg chg="mod">
          <ac:chgData name="唐 崇斌 Edwin" userId="769f27267cb83406" providerId="LiveId" clId="{5950B5EE-091A-4B6E-A0E4-F7E0BA907422}" dt="2020-03-23T17:03:31.500" v="2752" actId="12788"/>
          <ac:picMkLst>
            <pc:docMk/>
            <pc:sldMk cId="2642943566" sldId="262"/>
            <ac:picMk id="266" creationId="{D0510ED5-1EB4-48C1-BE87-D536C5564A5C}"/>
          </ac:picMkLst>
        </pc:pic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17" creationId="{E63A7099-D16C-46D5-AE6F-34948B45C17E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8" creationId="{871CE4A9-51E1-4A85-845A-73E336A304A0}"/>
          </ac:cxnSpMkLst>
        </pc:cxnChg>
        <pc:cxnChg chg="add 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6" creationId="{7755E390-2CA9-40E6-8045-B3B3BEDECA2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add del mod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165" creationId="{6757F21F-653D-4F3E-BC5A-CF9AD0FB3CC3}"/>
          </ac:cxnSpMkLst>
        </pc:cxnChg>
        <pc:cxnChg chg="mod">
          <ac:chgData name="唐 崇斌 Edwin" userId="769f27267cb83406" providerId="LiveId" clId="{5950B5EE-091A-4B6E-A0E4-F7E0BA907422}" dt="2020-03-23T17:07:34.462" v="2888" actId="1038"/>
          <ac:cxnSpMkLst>
            <pc:docMk/>
            <pc:sldMk cId="2642943566" sldId="262"/>
            <ac:cxnSpMk id="178" creationId="{A68D602C-A3B0-4C9E-9614-1A43ECFB04C3}"/>
          </ac:cxnSpMkLst>
        </pc:cxnChg>
        <pc:cxnChg chg="mod">
          <ac:chgData name="唐 崇斌 Edwin" userId="769f27267cb83406" providerId="LiveId" clId="{5950B5EE-091A-4B6E-A0E4-F7E0BA907422}" dt="2020-03-23T17:22:14.045" v="3369" actId="693"/>
          <ac:cxnSpMkLst>
            <pc:docMk/>
            <pc:sldMk cId="2642943566" sldId="262"/>
            <ac:cxnSpMk id="180" creationId="{BEF2693C-7DF9-41E9-BD06-7DD56C4BA9A2}"/>
          </ac:cxnSpMkLst>
        </pc:cxnChg>
        <pc:cxnChg chg="mod">
          <ac:chgData name="唐 崇斌 Edwin" userId="769f27267cb83406" providerId="LiveId" clId="{5950B5EE-091A-4B6E-A0E4-F7E0BA907422}" dt="2020-03-25T13:07:37.635" v="4419" actId="693"/>
          <ac:cxnSpMkLst>
            <pc:docMk/>
            <pc:sldMk cId="2642943566" sldId="262"/>
            <ac:cxnSpMk id="184" creationId="{A0951C13-4CDD-42FE-B076-D86C1638B4E8}"/>
          </ac:cxnSpMkLst>
        </pc:cxnChg>
        <pc:cxnChg chg="mod">
          <ac:chgData name="唐 崇斌 Edwin" userId="769f27267cb83406" providerId="LiveId" clId="{5950B5EE-091A-4B6E-A0E4-F7E0BA907422}" dt="2020-03-25T13:07:09.910" v="4415" actId="693"/>
          <ac:cxnSpMkLst>
            <pc:docMk/>
            <pc:sldMk cId="2642943566" sldId="262"/>
            <ac:cxnSpMk id="186" creationId="{2ACD21E4-28D9-4704-ADE1-451536945594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7" creationId="{307F1FD1-23EA-407B-9C1D-897E8F9E91F5}"/>
          </ac:cxnSpMkLst>
        </pc:cxnChg>
        <pc:cxnChg chg="add mod">
          <ac:chgData name="唐 崇斌 Edwin" userId="769f27267cb83406" providerId="LiveId" clId="{5950B5EE-091A-4B6E-A0E4-F7E0BA907422}" dt="2020-03-23T17:57:09.864" v="3806" actId="12788"/>
          <ac:cxnSpMkLst>
            <pc:docMk/>
            <pc:sldMk cId="2642943566" sldId="262"/>
            <ac:cxnSpMk id="198" creationId="{CE19A948-E279-4663-B0A0-44FF72584935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199" creationId="{71825B62-6EC6-478C-842F-0F54CC304C0C}"/>
          </ac:cxnSpMkLst>
        </pc:cxnChg>
        <pc:cxnChg chg="add del mod">
          <ac:chgData name="唐 崇斌 Edwin" userId="769f27267cb83406" providerId="LiveId" clId="{5950B5EE-091A-4B6E-A0E4-F7E0BA907422}" dt="2020-03-23T17:13:40.858" v="3195" actId="478"/>
          <ac:cxnSpMkLst>
            <pc:docMk/>
            <pc:sldMk cId="2642943566" sldId="262"/>
            <ac:cxnSpMk id="200" creationId="{0C869853-87C4-4CCC-96B7-2D6EBA8CE72D}"/>
          </ac:cxnSpMkLst>
        </pc:cxnChg>
        <pc:cxnChg chg="add mod">
          <ac:chgData name="唐 崇斌 Edwin" userId="769f27267cb83406" providerId="LiveId" clId="{5950B5EE-091A-4B6E-A0E4-F7E0BA907422}" dt="2020-03-25T13:07:43.043" v="4420" actId="693"/>
          <ac:cxnSpMkLst>
            <pc:docMk/>
            <pc:sldMk cId="2642943566" sldId="262"/>
            <ac:cxnSpMk id="201" creationId="{A4E380D6-E5AA-4B5B-B3E9-DBFCEE4F03FA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02" creationId="{FC603C95-93C5-492C-B84B-5F3845432E73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0" creationId="{56248D90-04BA-4318-9EFA-CAF04B06F20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13" creationId="{2856A72C-02D8-4B27-B712-B82396AB79AE}"/>
          </ac:cxnSpMkLst>
        </pc:cxnChg>
        <pc:cxnChg chg="add del mod">
          <ac:chgData name="唐 崇斌 Edwin" userId="769f27267cb83406" providerId="LiveId" clId="{5950B5EE-091A-4B6E-A0E4-F7E0BA907422}" dt="2020-03-23T17:48:36.693" v="3555" actId="478"/>
          <ac:cxnSpMkLst>
            <pc:docMk/>
            <pc:sldMk cId="2642943566" sldId="262"/>
            <ac:cxnSpMk id="216" creationId="{37CE79F2-6453-42F4-A3BB-D80D3B56909B}"/>
          </ac:cxnSpMkLst>
        </pc:cxnChg>
        <pc:cxnChg chg="del mod topLvl">
          <ac:chgData name="唐 崇斌 Edwin" userId="769f27267cb83406" providerId="LiveId" clId="{5950B5EE-091A-4B6E-A0E4-F7E0BA907422}" dt="2020-03-23T16:57:43.339" v="2465" actId="478"/>
          <ac:cxnSpMkLst>
            <pc:docMk/>
            <pc:sldMk cId="2642943566" sldId="262"/>
            <ac:cxnSpMk id="232" creationId="{0CBFD6A4-7719-4C83-BB40-C8ECB7900A08}"/>
          </ac:cxnSpMkLst>
        </pc:cxnChg>
        <pc:cxnChg chg="add mod">
          <ac:chgData name="唐 崇斌 Edwin" userId="769f27267cb83406" providerId="LiveId" clId="{5950B5EE-091A-4B6E-A0E4-F7E0BA907422}" dt="2020-03-25T13:07:19.274" v="4418" actId="693"/>
          <ac:cxnSpMkLst>
            <pc:docMk/>
            <pc:sldMk cId="2642943566" sldId="262"/>
            <ac:cxnSpMk id="243" creationId="{25251829-DAAC-4EED-AD10-BEF5552F8808}"/>
          </ac:cxnSpMkLst>
        </pc:cxnChg>
        <pc:cxnChg chg="add mod">
          <ac:chgData name="唐 崇斌 Edwin" userId="769f27267cb83406" providerId="LiveId" clId="{5950B5EE-091A-4B6E-A0E4-F7E0BA907422}" dt="2020-03-25T13:07:19.274" v="4418" actId="693"/>
          <ac:cxnSpMkLst>
            <pc:docMk/>
            <pc:sldMk cId="2642943566" sldId="262"/>
            <ac:cxnSpMk id="244" creationId="{766120E9-F20C-43F1-8972-4ACFBB803DC9}"/>
          </ac:cxnSpMkLst>
        </pc:cxnChg>
        <pc:cxnChg chg="add mod">
          <ac:chgData name="唐 崇斌 Edwin" userId="769f27267cb83406" providerId="LiveId" clId="{5950B5EE-091A-4B6E-A0E4-F7E0BA907422}" dt="2020-03-23T17:52:01.604" v="3633" actId="1038"/>
          <ac:cxnSpMkLst>
            <pc:docMk/>
            <pc:sldMk cId="2642943566" sldId="262"/>
            <ac:cxnSpMk id="263" creationId="{810A3D51-1FB5-4908-BC34-279446F25AA0}"/>
          </ac:cxnSpMkLst>
        </pc:cxnChg>
        <pc:cxnChg chg="add mod">
          <ac:chgData name="唐 崇斌 Edwin" userId="769f27267cb83406" providerId="LiveId" clId="{5950B5EE-091A-4B6E-A0E4-F7E0BA907422}" dt="2020-03-24T00:40:17.365" v="3815" actId="1038"/>
          <ac:cxnSpMkLst>
            <pc:docMk/>
            <pc:sldMk cId="2642943566" sldId="262"/>
            <ac:cxnSpMk id="289" creationId="{BFFE2316-AF51-4357-89AB-F5ADAD9092BD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8955DF60-55BD-4A6A-A3EE-522B1D1DB5FA}"/>
              </a:ext>
            </a:extLst>
          </p:cNvPr>
          <p:cNvSpPr/>
          <p:nvPr/>
        </p:nvSpPr>
        <p:spPr>
          <a:xfrm>
            <a:off x="6609506" y="1193346"/>
            <a:ext cx="3383894" cy="674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0ADA928-6E3C-4F8F-9034-6B28B322708F}"/>
              </a:ext>
            </a:extLst>
          </p:cNvPr>
          <p:cNvCxnSpPr>
            <a:cxnSpLocks/>
          </p:cNvCxnSpPr>
          <p:nvPr/>
        </p:nvCxnSpPr>
        <p:spPr>
          <a:xfrm>
            <a:off x="2975789" y="1956014"/>
            <a:ext cx="0" cy="448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1891374" y="2489044"/>
            <a:ext cx="6635681" cy="7570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5165288" y="2278641"/>
            <a:ext cx="3096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5"/>
                </a:solidFill>
              </a:rPr>
              <a:t>仿冒应用收集框架</a:t>
            </a:r>
            <a:r>
              <a:rPr lang="en-US" altLang="zh-CN" sz="1600" dirty="0">
                <a:solidFill>
                  <a:schemeClr val="accent5"/>
                </a:solidFill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</a:rPr>
              <a:t>FakeRevealer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97DD88-6FB2-4552-A9FA-5257A061A2D4}"/>
              </a:ext>
            </a:extLst>
          </p:cNvPr>
          <p:cNvGrpSpPr/>
          <p:nvPr/>
        </p:nvGrpSpPr>
        <p:grpSpPr>
          <a:xfrm>
            <a:off x="2017346" y="2713124"/>
            <a:ext cx="6383737" cy="339396"/>
            <a:chOff x="1962652" y="2141686"/>
            <a:chExt cx="6383737" cy="339396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196265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302791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413272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应用筛选器</a:t>
              </a:r>
            </a:p>
          </p:txBody>
        </p:sp>
      </p:grpSp>
      <p:pic>
        <p:nvPicPr>
          <p:cNvPr id="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42F3669A-B126-4C23-91C0-F3D6D6E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3" y="1360208"/>
            <a:ext cx="2160466" cy="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683635F-EA0D-4A94-95E8-B7FF81090350}"/>
              </a:ext>
            </a:extLst>
          </p:cNvPr>
          <p:cNvGrpSpPr/>
          <p:nvPr/>
        </p:nvGrpSpPr>
        <p:grpSpPr>
          <a:xfrm>
            <a:off x="6712225" y="1329917"/>
            <a:ext cx="3095800" cy="448581"/>
            <a:chOff x="5052952" y="1497558"/>
            <a:chExt cx="3095800" cy="44858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A383AF6-7C0F-4058-8D59-3E0F10E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185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3A57BEE-6F50-46D0-9E1D-20EFDF3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8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A1A549A-6F28-4E2A-B566-7D45910B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952" y="1497558"/>
              <a:ext cx="450824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446ED6-36E7-4B4C-993C-825C82C6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43E315-DE59-40FC-A3EA-79E4BC50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7171175" y="1497558"/>
              <a:ext cx="448581" cy="4376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“360手机助手”的图片搜索结果">
              <a:extLst>
                <a:ext uri="{FF2B5EF4-FFF2-40B4-BE49-F238E27FC236}">
                  <a16:creationId xmlns:a16="http://schemas.microsoft.com/office/drawing/2014/main" id="{E70BF45E-579F-490E-B728-9A2ACF53A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71" y="1497558"/>
              <a:ext cx="448581" cy="44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830992-2AE4-4054-935F-EA07BEEDC1E1}"/>
              </a:ext>
            </a:extLst>
          </p:cNvPr>
          <p:cNvGrpSpPr/>
          <p:nvPr/>
        </p:nvGrpSpPr>
        <p:grpSpPr>
          <a:xfrm>
            <a:off x="4475488" y="1246305"/>
            <a:ext cx="1751465" cy="295200"/>
            <a:chOff x="2111317" y="798979"/>
            <a:chExt cx="1751465" cy="2952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C83732-3EF7-4AAF-8C8E-59ACC7A9B800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830674-C4E9-46FF-83C2-8C98FE0B5BC8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92E7CFDB-5266-444B-84B7-F9E48113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6A1F167-E379-4550-9201-24474925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D1B37D41-323B-4ED6-A6B5-0B59FAD2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2F011BC-43FB-432A-8804-136312274809}"/>
              </a:ext>
            </a:extLst>
          </p:cNvPr>
          <p:cNvCxnSpPr>
            <a:cxnSpLocks/>
          </p:cNvCxnSpPr>
          <p:nvPr/>
        </p:nvCxnSpPr>
        <p:spPr>
          <a:xfrm flipH="1">
            <a:off x="4187416" y="1595241"/>
            <a:ext cx="23353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790FDAB-C34F-4E6F-B8D1-2BE33AC3B4EE}"/>
              </a:ext>
            </a:extLst>
          </p:cNvPr>
          <p:cNvGrpSpPr/>
          <p:nvPr/>
        </p:nvGrpSpPr>
        <p:grpSpPr>
          <a:xfrm>
            <a:off x="3047534" y="2025002"/>
            <a:ext cx="1751465" cy="295200"/>
            <a:chOff x="2111317" y="798979"/>
            <a:chExt cx="1751465" cy="2952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AA097A6-D73D-47CC-92E9-E69AA30ECA46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0591254-D44E-4D9E-ACA9-0FFCA546A33B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36D1836A-3FB0-4F72-BEC8-7E3D2BADE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749B7C5-5930-40DC-8F89-8E99B799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8DA256E0-2CEA-4D3C-A3FD-7348046B1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F8FB120-7D3A-4E70-8086-0110457115A4}"/>
              </a:ext>
            </a:extLst>
          </p:cNvPr>
          <p:cNvSpPr/>
          <p:nvPr/>
        </p:nvSpPr>
        <p:spPr>
          <a:xfrm>
            <a:off x="1891374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</a:rPr>
              <a:t>结合实例分析的仿冒应用特征解读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217E1-9EBA-4921-8BDA-11476203D2EA}"/>
              </a:ext>
            </a:extLst>
          </p:cNvPr>
          <p:cNvSpPr/>
          <p:nvPr/>
        </p:nvSpPr>
        <p:spPr>
          <a:xfrm>
            <a:off x="6393400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面向仿冒应用的排名欺诈验证创新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F86F-8FD1-44EC-B79C-D0660E43EA96}"/>
              </a:ext>
            </a:extLst>
          </p:cNvPr>
          <p:cNvCxnSpPr>
            <a:cxnSpLocks/>
          </p:cNvCxnSpPr>
          <p:nvPr/>
        </p:nvCxnSpPr>
        <p:spPr>
          <a:xfrm>
            <a:off x="2025268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45162C-AF38-4C80-9EED-559F8C008428}"/>
              </a:ext>
            </a:extLst>
          </p:cNvPr>
          <p:cNvCxnSpPr>
            <a:cxnSpLocks/>
          </p:cNvCxnSpPr>
          <p:nvPr/>
        </p:nvCxnSpPr>
        <p:spPr>
          <a:xfrm>
            <a:off x="7163049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96AABF-8CE7-4A28-B56D-5A37748C8C99}"/>
              </a:ext>
            </a:extLst>
          </p:cNvPr>
          <p:cNvGrpSpPr/>
          <p:nvPr/>
        </p:nvGrpSpPr>
        <p:grpSpPr>
          <a:xfrm>
            <a:off x="2106500" y="3411874"/>
            <a:ext cx="1508211" cy="295085"/>
            <a:chOff x="1876585" y="4295291"/>
            <a:chExt cx="1508211" cy="29508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A23CBE1-25F8-4593-8928-C7D1A58F2668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939BBAA-2076-49BE-A612-6BBAF6F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BC32EA-F0EE-46F2-BE89-3234D1786CB4}"/>
              </a:ext>
            </a:extLst>
          </p:cNvPr>
          <p:cNvGrpSpPr/>
          <p:nvPr/>
        </p:nvGrpSpPr>
        <p:grpSpPr>
          <a:xfrm>
            <a:off x="7241823" y="3420985"/>
            <a:ext cx="1508211" cy="295085"/>
            <a:chOff x="1876585" y="4295291"/>
            <a:chExt cx="1508211" cy="29508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253F2D-7AA8-4779-B5E3-E30498F55EBC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5E45CCC-6493-42ED-AB54-2A44B05E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92A8E1-45AA-469A-80B6-6900283EEF02}"/>
              </a:ext>
            </a:extLst>
          </p:cNvPr>
          <p:cNvCxnSpPr>
            <a:cxnSpLocks/>
          </p:cNvCxnSpPr>
          <p:nvPr/>
        </p:nvCxnSpPr>
        <p:spPr>
          <a:xfrm>
            <a:off x="9583734" y="1971254"/>
            <a:ext cx="0" cy="1812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407C7-7EFB-4935-A140-3EB49A26D285}"/>
              </a:ext>
            </a:extLst>
          </p:cNvPr>
          <p:cNvGrpSpPr/>
          <p:nvPr/>
        </p:nvGrpSpPr>
        <p:grpSpPr>
          <a:xfrm>
            <a:off x="8189726" y="2019488"/>
            <a:ext cx="1315733" cy="295086"/>
            <a:chOff x="6943956" y="2093414"/>
            <a:chExt cx="1315733" cy="29508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41D0E1-D7CE-4CCF-8FA7-F5F8BC0CBBD1}"/>
                </a:ext>
              </a:extLst>
            </p:cNvPr>
            <p:cNvSpPr/>
            <p:nvPr/>
          </p:nvSpPr>
          <p:spPr>
            <a:xfrm>
              <a:off x="6943956" y="2119480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评论数据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8297D5B-C176-4331-AD5B-603B5616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603" y="2093414"/>
              <a:ext cx="295086" cy="295086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65A5CCC7-F683-4578-B635-B59EDDBD7F17}"/>
              </a:ext>
            </a:extLst>
          </p:cNvPr>
          <p:cNvSpPr/>
          <p:nvPr/>
        </p:nvSpPr>
        <p:spPr>
          <a:xfrm>
            <a:off x="8633460" y="990384"/>
            <a:ext cx="10807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lgDashDot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sys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414424" y="2373926"/>
            <a:ext cx="1876294" cy="590400"/>
            <a:chOff x="9085337" y="1916426"/>
            <a:chExt cx="1876294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9085337" y="1916426"/>
              <a:ext cx="876061" cy="590400"/>
              <a:chOff x="9085337" y="1916426"/>
              <a:chExt cx="876061" cy="590400"/>
            </a:xfrm>
          </p:grpSpPr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02239B-03CC-4D38-8AD5-7D09F1A90C8B}"/>
              </a:ext>
            </a:extLst>
          </p:cNvPr>
          <p:cNvGrpSpPr/>
          <p:nvPr/>
        </p:nvGrpSpPr>
        <p:grpSpPr>
          <a:xfrm>
            <a:off x="9191263" y="1086220"/>
            <a:ext cx="2156227" cy="2094288"/>
            <a:chOff x="9191263" y="1086220"/>
            <a:chExt cx="2156227" cy="2094288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094A865-F322-4281-A615-DF05A0FCE301}"/>
                </a:ext>
              </a:extLst>
            </p:cNvPr>
            <p:cNvGrpSpPr/>
            <p:nvPr/>
          </p:nvGrpSpPr>
          <p:grpSpPr>
            <a:xfrm rot="5400000">
              <a:off x="9752306" y="944504"/>
              <a:ext cx="1453467" cy="1736900"/>
              <a:chOff x="8652877" y="1141623"/>
              <a:chExt cx="1515909" cy="1811522"/>
            </a:xfrm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F36763-E03D-4DFA-B609-5604CFE1155C}"/>
                  </a:ext>
                </a:extLst>
              </p:cNvPr>
              <p:cNvSpPr/>
              <p:nvPr/>
            </p:nvSpPr>
            <p:spPr>
              <a:xfrm rot="16200000">
                <a:off x="8081934" y="1712566"/>
                <a:ext cx="1384842" cy="24295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应用来源</a:t>
                </a:r>
              </a:p>
            </p:txBody>
          </p: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954619E-18B2-41C0-99FC-6FF4FFCDBD53}"/>
                  </a:ext>
                </a:extLst>
              </p:cNvPr>
              <p:cNvGrpSpPr/>
              <p:nvPr/>
            </p:nvGrpSpPr>
            <p:grpSpPr>
              <a:xfrm>
                <a:off x="9007307" y="1265976"/>
                <a:ext cx="1161479" cy="1687169"/>
                <a:chOff x="4381049" y="766230"/>
                <a:chExt cx="730506" cy="1061136"/>
              </a:xfrm>
            </p:grpSpPr>
            <p:pic>
              <p:nvPicPr>
                <p:cNvPr id="257" name="图片 256">
                  <a:extLst>
                    <a:ext uri="{FF2B5EF4-FFF2-40B4-BE49-F238E27FC236}">
                      <a16:creationId xmlns:a16="http://schemas.microsoft.com/office/drawing/2014/main" id="{7F648CE7-EEA1-4A60-ABDF-2060466F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3882" y="782183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4274A4E9-D4DA-406A-8D91-30A413CE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944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>
                  <a:extLst>
                    <a:ext uri="{FF2B5EF4-FFF2-40B4-BE49-F238E27FC236}">
                      <a16:creationId xmlns:a16="http://schemas.microsoft.com/office/drawing/2014/main" id="{64DD947F-310D-4EA7-A113-D0FB40401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2043" y="1532377"/>
                  <a:ext cx="295725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0" name="图片 259">
                  <a:extLst>
                    <a:ext uri="{FF2B5EF4-FFF2-40B4-BE49-F238E27FC236}">
                      <a16:creationId xmlns:a16="http://schemas.microsoft.com/office/drawing/2014/main" id="{FB32EEF6-AEB1-4DA2-9BF8-CE9B737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7302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1" name="图片 260">
                  <a:extLst>
                    <a:ext uri="{FF2B5EF4-FFF2-40B4-BE49-F238E27FC236}">
                      <a16:creationId xmlns:a16="http://schemas.microsoft.com/office/drawing/2014/main" id="{3B1750DD-C421-4F79-8BAF-C8DD819C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82" t="25055" r="21345" b="22582"/>
                <a:stretch/>
              </p:blipFill>
              <p:spPr>
                <a:xfrm rot="16200000">
                  <a:off x="4377188" y="770091"/>
                  <a:ext cx="316559" cy="3088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86" name="Picture 2" descr="https://www.appscan.io/static/images/login_logo.png?9107c90">
              <a:extLst>
                <a:ext uri="{FF2B5EF4-FFF2-40B4-BE49-F238E27FC236}">
                  <a16:creationId xmlns:a16="http://schemas.microsoft.com/office/drawing/2014/main" id="{F1122667-C9A1-4D9A-A5CF-43D6F610E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263" y="2731928"/>
              <a:ext cx="2036995" cy="44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496C7C-107F-424F-8C49-B9EAD279B6CA}"/>
              </a:ext>
            </a:extLst>
          </p:cNvPr>
          <p:cNvGrpSpPr/>
          <p:nvPr/>
        </p:nvGrpSpPr>
        <p:grpSpPr>
          <a:xfrm>
            <a:off x="2226772" y="4275961"/>
            <a:ext cx="1249955" cy="555048"/>
            <a:chOff x="2181774" y="4295291"/>
            <a:chExt cx="1249955" cy="555048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181774" y="4607384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3DD011-EFAE-4F17-8D86-1B6C4685565D}"/>
                </a:ext>
              </a:extLst>
            </p:cNvPr>
            <p:cNvGrpSpPr/>
            <p:nvPr/>
          </p:nvGrpSpPr>
          <p:grpSpPr>
            <a:xfrm>
              <a:off x="2228706" y="4295291"/>
              <a:ext cx="1156090" cy="295086"/>
              <a:chOff x="2134500" y="4295291"/>
              <a:chExt cx="115609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21502" y="4295292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95505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08504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026CE20-E9E7-4681-ACC6-CED77858F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34500" y="4295291"/>
                <a:ext cx="295085" cy="29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206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98</cp:revision>
  <cp:lastPrinted>2020-03-26T09:12:50Z</cp:lastPrinted>
  <dcterms:created xsi:type="dcterms:W3CDTF">2018-09-04T06:34:22Z</dcterms:created>
  <dcterms:modified xsi:type="dcterms:W3CDTF">2020-03-26T09:20:45Z</dcterms:modified>
</cp:coreProperties>
</file>