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  <p:sldId id="263" r:id="rId6"/>
    <p:sldId id="265" r:id="rId7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 崇斌 Edwin" initials="唐" lastIdx="1" clrIdx="0">
    <p:extLst>
      <p:ext uri="{19B8F6BF-5375-455C-9EA6-DF929625EA0E}">
        <p15:presenceInfo xmlns:p15="http://schemas.microsoft.com/office/powerpoint/2012/main" userId="769f27267cb834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  <a:srgbClr val="CCCCCC"/>
    <a:srgbClr val="D02800"/>
    <a:srgbClr val="B42200"/>
    <a:srgbClr val="FFD966"/>
    <a:srgbClr val="EA8B00"/>
    <a:srgbClr val="4C00BC"/>
    <a:srgbClr val="9D2776"/>
    <a:srgbClr val="6600FF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 崇斌 Edwin" userId="769f27267cb83406" providerId="LiveId" clId="{E617D026-79CF-48FE-9ADB-8F2AB4071CCD}"/>
  </pc:docChgLst>
  <pc:docChgLst>
    <pc:chgData name="唐 崇斌 Edwin" userId="769f27267cb83406" providerId="LiveId" clId="{5950B5EE-091A-4B6E-A0E4-F7E0BA907422}"/>
  </pc:docChgLst>
  <pc:docChgLst>
    <pc:chgData name="唐 崇斌 Edwin" userId="769f27267cb83406" providerId="LiveId" clId="{F749D1A7-B6C5-40CC-A752-898961211CE4}"/>
  </pc:docChgLst>
  <pc:docChgLst>
    <pc:chgData name="唐 崇斌 Edwin" userId="769f27267cb83406" providerId="LiveId" clId="{8B9D1FA0-5D32-4615-AAF6-9CDC967303CA}"/>
  </pc:docChgLst>
  <pc:docChgLst>
    <pc:chgData name="唐 崇斌 Edwin" userId="769f27267cb83406" providerId="LiveId" clId="{CD038198-DCA5-497C-97B1-3A1263D8B09C}"/>
    <pc:docChg chg="undo redo custSel addSld delSld modSld">
      <pc:chgData name="唐 崇斌 Edwin" userId="769f27267cb83406" providerId="LiveId" clId="{CD038198-DCA5-497C-97B1-3A1263D8B09C}" dt="2020-10-19T06:11:04.843" v="828"/>
      <pc:docMkLst>
        <pc:docMk/>
      </pc:docMkLst>
      <pc:sldChg chg="addSp delSp modSp add addCm delCm">
        <pc:chgData name="唐 崇斌 Edwin" userId="769f27267cb83406" providerId="LiveId" clId="{CD038198-DCA5-497C-97B1-3A1263D8B09C}" dt="2020-10-18T10:35:10.781" v="490" actId="1035"/>
        <pc:sldMkLst>
          <pc:docMk/>
          <pc:sldMk cId="4144416808" sldId="263"/>
        </pc:sldMkLst>
        <pc:spChg chg="add mod topLvl">
          <ac:chgData name="唐 崇斌 Edwin" userId="769f27267cb83406" providerId="LiveId" clId="{CD038198-DCA5-497C-97B1-3A1263D8B09C}" dt="2020-10-07T10:04:58.558" v="432"/>
          <ac:spMkLst>
            <pc:docMk/>
            <pc:sldMk cId="4144416808" sldId="263"/>
            <ac:spMk id="89" creationId="{7B9A1629-F0F9-4BA6-99D7-3CA65FC5639C}"/>
          </ac:spMkLst>
        </pc:spChg>
        <pc:spChg chg="add mod">
          <ac:chgData name="唐 崇斌 Edwin" userId="769f27267cb83406" providerId="LiveId" clId="{CD038198-DCA5-497C-97B1-3A1263D8B09C}" dt="2020-10-02T10:17:10.776" v="223" actId="368"/>
          <ac:spMkLst>
            <pc:docMk/>
            <pc:sldMk cId="4144416808" sldId="263"/>
            <ac:spMk id="125" creationId="{F4DC17CD-4C47-4717-ACFD-5302D2586082}"/>
          </ac:spMkLst>
        </pc:spChg>
        <pc:spChg chg="add mod">
          <ac:chgData name="唐 崇斌 Edwin" userId="769f27267cb83406" providerId="LiveId" clId="{CD038198-DCA5-497C-97B1-3A1263D8B09C}" dt="2020-10-02T10:17:10.776" v="223" actId="368"/>
          <ac:spMkLst>
            <pc:docMk/>
            <pc:sldMk cId="4144416808" sldId="263"/>
            <ac:spMk id="128" creationId="{E433AF5D-F76C-4B71-A8CD-5D6E7547ACB6}"/>
          </ac:spMkLst>
        </pc:spChg>
        <pc:spChg chg="add mod">
          <ac:chgData name="唐 崇斌 Edwin" userId="769f27267cb83406" providerId="LiveId" clId="{CD038198-DCA5-497C-97B1-3A1263D8B09C}" dt="2020-10-02T10:17:10.776" v="223" actId="368"/>
          <ac:spMkLst>
            <pc:docMk/>
            <pc:sldMk cId="4144416808" sldId="263"/>
            <ac:spMk id="132" creationId="{B69D516D-B722-4CC3-898A-85A4168B0B5C}"/>
          </ac:spMkLst>
        </pc:spChg>
        <pc:spChg chg="add del mod">
          <ac:chgData name="唐 崇斌 Edwin" userId="769f27267cb83406" providerId="LiveId" clId="{CD038198-DCA5-497C-97B1-3A1263D8B09C}" dt="2020-10-02T10:17:03.561" v="218"/>
          <ac:spMkLst>
            <pc:docMk/>
            <pc:sldMk cId="4144416808" sldId="263"/>
            <ac:spMk id="144" creationId="{40825AC3-0509-4A54-A1AD-6A95736469E5}"/>
          </ac:spMkLst>
        </pc:spChg>
        <pc:spChg chg="mod topLvl">
          <ac:chgData name="唐 崇斌 Edwin" userId="769f27267cb83406" providerId="LiveId" clId="{CD038198-DCA5-497C-97B1-3A1263D8B09C}" dt="2020-10-07T06:28:55.456" v="402"/>
          <ac:spMkLst>
            <pc:docMk/>
            <pc:sldMk cId="4144416808" sldId="263"/>
            <ac:spMk id="153" creationId="{DF743073-D470-4228-9D8F-9D6F501509FE}"/>
          </ac:spMkLst>
        </pc:spChg>
        <pc:spChg chg="del topLvl">
          <ac:chgData name="唐 崇斌 Edwin" userId="769f27267cb83406" providerId="LiveId" clId="{CD038198-DCA5-497C-97B1-3A1263D8B09C}" dt="2020-10-02T10:22:10.012" v="287" actId="478"/>
          <ac:spMkLst>
            <pc:docMk/>
            <pc:sldMk cId="4144416808" sldId="263"/>
            <ac:spMk id="157" creationId="{47290BC9-8814-4007-9395-AF0DAE6E4250}"/>
          </ac:spMkLst>
        </pc:spChg>
        <pc:spChg chg="del">
          <ac:chgData name="唐 崇斌 Edwin" userId="769f27267cb83406" providerId="LiveId" clId="{CD038198-DCA5-497C-97B1-3A1263D8B09C}" dt="2020-10-02T10:00:01.222" v="10" actId="478"/>
          <ac:spMkLst>
            <pc:docMk/>
            <pc:sldMk cId="4144416808" sldId="263"/>
            <ac:spMk id="187" creationId="{8E4D84CC-5052-48BB-89AD-460E5171AB87}"/>
          </ac:spMkLst>
        </pc:spChg>
        <pc:spChg chg="mod topLvl">
          <ac:chgData name="唐 崇斌 Edwin" userId="769f27267cb83406" providerId="LiveId" clId="{CD038198-DCA5-497C-97B1-3A1263D8B09C}" dt="2020-10-02T10:23:40.955" v="307" actId="12788"/>
          <ac:spMkLst>
            <pc:docMk/>
            <pc:sldMk cId="4144416808" sldId="263"/>
            <ac:spMk id="188" creationId="{B93E4B85-2A9F-43EB-AB46-C8F190ED42F1}"/>
          </ac:spMkLst>
        </pc:spChg>
        <pc:spChg chg="mod topLvl">
          <ac:chgData name="唐 崇斌 Edwin" userId="769f27267cb83406" providerId="LiveId" clId="{CD038198-DCA5-497C-97B1-3A1263D8B09C}" dt="2020-10-02T10:23:26.135" v="305" actId="408"/>
          <ac:spMkLst>
            <pc:docMk/>
            <pc:sldMk cId="4144416808" sldId="263"/>
            <ac:spMk id="189" creationId="{8B96C59B-3AFF-4203-ABFE-3ABEA3382D66}"/>
          </ac:spMkLst>
        </pc:spChg>
        <pc:spChg chg="mod">
          <ac:chgData name="唐 崇斌 Edwin" userId="769f27267cb83406" providerId="LiveId" clId="{CD038198-DCA5-497C-97B1-3A1263D8B09C}" dt="2020-10-02T10:08:32.765" v="89" actId="115"/>
          <ac:spMkLst>
            <pc:docMk/>
            <pc:sldMk cId="4144416808" sldId="263"/>
            <ac:spMk id="194" creationId="{3F3D20F1-B1B6-4333-94FE-131B31D37E52}"/>
          </ac:spMkLst>
        </pc:spChg>
        <pc:spChg chg="mod topLvl">
          <ac:chgData name="唐 崇斌 Edwin" userId="769f27267cb83406" providerId="LiveId" clId="{CD038198-DCA5-497C-97B1-3A1263D8B09C}" dt="2020-10-05T09:46:10.462" v="323" actId="1076"/>
          <ac:spMkLst>
            <pc:docMk/>
            <pc:sldMk cId="4144416808" sldId="263"/>
            <ac:spMk id="196" creationId="{65C8A5E3-6C70-47A6-8465-331A2F689106}"/>
          </ac:spMkLst>
        </pc:spChg>
        <pc:spChg chg="mod">
          <ac:chgData name="唐 崇斌 Edwin" userId="769f27267cb83406" providerId="LiveId" clId="{CD038198-DCA5-497C-97B1-3A1263D8B09C}" dt="2020-10-02T10:08:32.765" v="89" actId="115"/>
          <ac:spMkLst>
            <pc:docMk/>
            <pc:sldMk cId="4144416808" sldId="263"/>
            <ac:spMk id="205" creationId="{7125F7C5-1C01-42F9-A6C9-780FAD0A2296}"/>
          </ac:spMkLst>
        </pc:spChg>
        <pc:spChg chg="mod">
          <ac:chgData name="唐 崇斌 Edwin" userId="769f27267cb83406" providerId="LiveId" clId="{CD038198-DCA5-497C-97B1-3A1263D8B09C}" dt="2020-10-07T06:28:15.239" v="396" actId="1076"/>
          <ac:spMkLst>
            <pc:docMk/>
            <pc:sldMk cId="4144416808" sldId="263"/>
            <ac:spMk id="213" creationId="{92616B3B-3F3D-479A-8F94-748170F4C978}"/>
          </ac:spMkLst>
        </pc:spChg>
        <pc:spChg chg="add mod">
          <ac:chgData name="唐 崇斌 Edwin" userId="769f27267cb83406" providerId="LiveId" clId="{CD038198-DCA5-497C-97B1-3A1263D8B09C}" dt="2020-10-18T10:33:35.230" v="441" actId="208"/>
          <ac:spMkLst>
            <pc:docMk/>
            <pc:sldMk cId="4144416808" sldId="263"/>
            <ac:spMk id="217" creationId="{A5543781-F5EE-427E-930C-F4C170BFA206}"/>
          </ac:spMkLst>
        </pc:spChg>
        <pc:spChg chg="mod">
          <ac:chgData name="唐 崇斌 Edwin" userId="769f27267cb83406" providerId="LiveId" clId="{CD038198-DCA5-497C-97B1-3A1263D8B09C}" dt="2020-10-02T10:17:10.776" v="223" actId="368"/>
          <ac:spMkLst>
            <pc:docMk/>
            <pc:sldMk cId="4144416808" sldId="263"/>
            <ac:spMk id="220" creationId="{1068F0CE-A4FB-4447-975A-5B4275990A27}"/>
          </ac:spMkLst>
        </pc:spChg>
        <pc:spChg chg="mod ord topLvl">
          <ac:chgData name="唐 崇斌 Edwin" userId="769f27267cb83406" providerId="LiveId" clId="{CD038198-DCA5-497C-97B1-3A1263D8B09C}" dt="2020-10-05T09:47:51.052" v="355" actId="20577"/>
          <ac:spMkLst>
            <pc:docMk/>
            <pc:sldMk cId="4144416808" sldId="263"/>
            <ac:spMk id="246" creationId="{8A0B81D4-CD1D-48C6-8DA4-C1DC1C7ABE3B}"/>
          </ac:spMkLst>
        </pc:spChg>
        <pc:spChg chg="mod">
          <ac:chgData name="唐 崇斌 Edwin" userId="769f27267cb83406" providerId="LiveId" clId="{CD038198-DCA5-497C-97B1-3A1263D8B09C}" dt="2020-10-02T10:06:38.351" v="65" actId="6549"/>
          <ac:spMkLst>
            <pc:docMk/>
            <pc:sldMk cId="4144416808" sldId="263"/>
            <ac:spMk id="265" creationId="{2FA44859-26DC-4E0A-B143-2307C5E6D5B7}"/>
          </ac:spMkLst>
        </pc:spChg>
        <pc:grpChg chg="del">
          <ac:chgData name="唐 崇斌 Edwin" userId="769f27267cb83406" providerId="LiveId" clId="{CD038198-DCA5-497C-97B1-3A1263D8B09C}" dt="2020-10-02T10:00:01.222" v="10" actId="478"/>
          <ac:grpSpMkLst>
            <pc:docMk/>
            <pc:sldMk cId="4144416808" sldId="263"/>
            <ac:grpSpMk id="2" creationId="{E802239B-03CC-4D38-8AD5-7D09F1A90C8B}"/>
          </ac:grpSpMkLst>
        </pc:grpChg>
        <pc:grpChg chg="del mod topLvl">
          <ac:chgData name="唐 崇斌 Edwin" userId="769f27267cb83406" providerId="LiveId" clId="{CD038198-DCA5-497C-97B1-3A1263D8B09C}" dt="2020-10-02T10:08:45.357" v="91" actId="478"/>
          <ac:grpSpMkLst>
            <pc:docMk/>
            <pc:sldMk cId="4144416808" sldId="263"/>
            <ac:grpSpMk id="4" creationId="{2E496C7C-107F-424F-8C49-B9EAD279B6CA}"/>
          </ac:grpSpMkLst>
        </pc:grpChg>
        <pc:grpChg chg="add del mod">
          <ac:chgData name="唐 崇斌 Edwin" userId="769f27267cb83406" providerId="LiveId" clId="{CD038198-DCA5-497C-97B1-3A1263D8B09C}" dt="2020-10-02T10:08:40.694" v="90" actId="165"/>
          <ac:grpSpMkLst>
            <pc:docMk/>
            <pc:sldMk cId="4144416808" sldId="263"/>
            <ac:grpSpMk id="26" creationId="{2B002CFF-A26A-4346-BD68-0A61696E77DE}"/>
          </ac:grpSpMkLst>
        </pc:grpChg>
        <pc:grpChg chg="del">
          <ac:chgData name="唐 崇斌 Edwin" userId="769f27267cb83406" providerId="LiveId" clId="{CD038198-DCA5-497C-97B1-3A1263D8B09C}" dt="2020-10-02T09:59:21.329" v="2" actId="478"/>
          <ac:grpSpMkLst>
            <pc:docMk/>
            <pc:sldMk cId="4144416808" sldId="263"/>
            <ac:grpSpMk id="34" creationId="{EA897312-C7B4-44E6-9C74-B42DB8747165}"/>
          </ac:grpSpMkLst>
        </pc:grpChg>
        <pc:grpChg chg="add mod">
          <ac:chgData name="唐 崇斌 Edwin" userId="769f27267cb83406" providerId="LiveId" clId="{CD038198-DCA5-497C-97B1-3A1263D8B09C}" dt="2020-10-07T06:32:18.843" v="418" actId="1037"/>
          <ac:grpSpMkLst>
            <pc:docMk/>
            <pc:sldMk cId="4144416808" sldId="263"/>
            <ac:grpSpMk id="61" creationId="{1E82EDE1-E237-49EB-8708-0CFD9223A0BC}"/>
          </ac:grpSpMkLst>
        </pc:grpChg>
        <pc:grpChg chg="add mod">
          <ac:chgData name="唐 崇斌 Edwin" userId="769f27267cb83406" providerId="LiveId" clId="{CD038198-DCA5-497C-97B1-3A1263D8B09C}" dt="2020-10-07T06:28:30.329" v="398" actId="1076"/>
          <ac:grpSpMkLst>
            <pc:docMk/>
            <pc:sldMk cId="4144416808" sldId="263"/>
            <ac:grpSpMk id="62" creationId="{6B195F6F-C474-4EEF-8D7E-0B8BCBCFAA0A}"/>
          </ac:grpSpMkLst>
        </pc:grpChg>
        <pc:grpChg chg="add mod">
          <ac:chgData name="唐 崇斌 Edwin" userId="769f27267cb83406" providerId="LiveId" clId="{CD038198-DCA5-497C-97B1-3A1263D8B09C}" dt="2020-10-02T10:24:06.718" v="314" actId="1036"/>
          <ac:grpSpMkLst>
            <pc:docMk/>
            <pc:sldMk cId="4144416808" sldId="263"/>
            <ac:grpSpMk id="63" creationId="{A5664940-95F8-4D5F-A98D-34DA6455A4C7}"/>
          </ac:grpSpMkLst>
        </pc:grpChg>
        <pc:grpChg chg="add del mod">
          <ac:chgData name="唐 崇斌 Edwin" userId="769f27267cb83406" providerId="LiveId" clId="{CD038198-DCA5-497C-97B1-3A1263D8B09C}" dt="2020-10-07T06:26:40.581" v="368" actId="165"/>
          <ac:grpSpMkLst>
            <pc:docMk/>
            <pc:sldMk cId="4144416808" sldId="263"/>
            <ac:grpSpMk id="73" creationId="{1DEFD9C1-AB06-4ACD-B9D4-4B416DEED6AF}"/>
          </ac:grpSpMkLst>
        </pc:grpChg>
        <pc:grpChg chg="add del mod topLvl">
          <ac:chgData name="唐 崇斌 Edwin" userId="769f27267cb83406" providerId="LiveId" clId="{CD038198-DCA5-497C-97B1-3A1263D8B09C}" dt="2020-10-07T06:32:23.210" v="421" actId="1038"/>
          <ac:grpSpMkLst>
            <pc:docMk/>
            <pc:sldMk cId="4144416808" sldId="263"/>
            <ac:grpSpMk id="152" creationId="{CD4D5EF8-D645-4740-9A0C-64E2717551DF}"/>
          </ac:grpSpMkLst>
        </pc:grpChg>
        <pc:grpChg chg="add del mod">
          <ac:chgData name="唐 崇斌 Edwin" userId="769f27267cb83406" providerId="LiveId" clId="{CD038198-DCA5-497C-97B1-3A1263D8B09C}" dt="2020-10-02T10:22:10.012" v="287" actId="478"/>
          <ac:grpSpMkLst>
            <pc:docMk/>
            <pc:sldMk cId="4144416808" sldId="263"/>
            <ac:grpSpMk id="156" creationId="{610145A9-2E94-473C-9B3D-8BD13BDCCC0A}"/>
          </ac:grpSpMkLst>
        </pc:grpChg>
        <pc:grpChg chg="del">
          <ac:chgData name="唐 崇斌 Edwin" userId="769f27267cb83406" providerId="LiveId" clId="{CD038198-DCA5-497C-97B1-3A1263D8B09C}" dt="2020-10-02T10:06:30.073" v="64" actId="478"/>
          <ac:grpSpMkLst>
            <pc:docMk/>
            <pc:sldMk cId="4144416808" sldId="263"/>
            <ac:grpSpMk id="190" creationId="{97B6FF74-975B-4236-BC20-BF34E6B4CD79}"/>
          </ac:grpSpMkLst>
        </pc:grpChg>
        <pc:grpChg chg="del mod topLvl">
          <ac:chgData name="唐 崇斌 Edwin" userId="769f27267cb83406" providerId="LiveId" clId="{CD038198-DCA5-497C-97B1-3A1263D8B09C}" dt="2020-10-02T10:08:45.357" v="91" actId="478"/>
          <ac:grpSpMkLst>
            <pc:docMk/>
            <pc:sldMk cId="4144416808" sldId="263"/>
            <ac:grpSpMk id="193" creationId="{53E81466-A620-44CF-A5C1-66EA07C939FC}"/>
          </ac:grpSpMkLst>
        </pc:grpChg>
        <pc:grpChg chg="add del mod">
          <ac:chgData name="唐 崇斌 Edwin" userId="769f27267cb83406" providerId="LiveId" clId="{CD038198-DCA5-497C-97B1-3A1263D8B09C}" dt="2020-10-05T09:46:35.189" v="334" actId="478"/>
          <ac:grpSpMkLst>
            <pc:docMk/>
            <pc:sldMk cId="4144416808" sldId="263"/>
            <ac:grpSpMk id="200" creationId="{02BCAE6C-B6EB-4EAA-B5C3-B90D4B44BCCF}"/>
          </ac:grpSpMkLst>
        </pc:grpChg>
        <pc:grpChg chg="del">
          <ac:chgData name="唐 崇斌 Edwin" userId="769f27267cb83406" providerId="LiveId" clId="{CD038198-DCA5-497C-97B1-3A1263D8B09C}" dt="2020-10-02T10:08:07.262" v="87" actId="478"/>
          <ac:grpSpMkLst>
            <pc:docMk/>
            <pc:sldMk cId="4144416808" sldId="263"/>
            <ac:grpSpMk id="209" creationId="{01FCB14A-E373-463D-900C-B7B33A324A02}"/>
          </ac:grpSpMkLst>
        </pc:grpChg>
        <pc:grpChg chg="add mod topLvl">
          <ac:chgData name="唐 崇斌 Edwin" userId="769f27267cb83406" providerId="LiveId" clId="{CD038198-DCA5-497C-97B1-3A1263D8B09C}" dt="2020-10-07T06:28:35.159" v="399" actId="1076"/>
          <ac:grpSpMkLst>
            <pc:docMk/>
            <pc:sldMk cId="4144416808" sldId="263"/>
            <ac:grpSpMk id="210" creationId="{B3DEE5DC-D607-4975-B35F-CD08572126CA}"/>
          </ac:grpSpMkLst>
        </pc:grpChg>
        <pc:grpChg chg="mod">
          <ac:chgData name="唐 崇斌 Edwin" userId="769f27267cb83406" providerId="LiveId" clId="{CD038198-DCA5-497C-97B1-3A1263D8B09C}" dt="2020-10-02T10:17:04.625" v="219" actId="1076"/>
          <ac:grpSpMkLst>
            <pc:docMk/>
            <pc:sldMk cId="4144416808" sldId="263"/>
            <ac:grpSpMk id="219" creationId="{814A09A5-7545-40EA-B513-AFE4B8658FE2}"/>
          </ac:grpSpMkLst>
        </pc:grpChg>
        <pc:grpChg chg="del mod">
          <ac:chgData name="唐 崇斌 Edwin" userId="769f27267cb83406" providerId="LiveId" clId="{CD038198-DCA5-497C-97B1-3A1263D8B09C}" dt="2020-10-02T09:59:55.260" v="9" actId="478"/>
          <ac:grpSpMkLst>
            <pc:docMk/>
            <pc:sldMk cId="4144416808" sldId="263"/>
            <ac:grpSpMk id="240" creationId="{AADCFA32-9DC5-4089-802F-45D22CA7623F}"/>
          </ac:grpSpMkLst>
        </pc:grpChg>
        <pc:grpChg chg="del mod topLvl">
          <ac:chgData name="唐 崇斌 Edwin" userId="769f27267cb83406" providerId="LiveId" clId="{CD038198-DCA5-497C-97B1-3A1263D8B09C}" dt="2020-10-02T10:18:17.164" v="253" actId="478"/>
          <ac:grpSpMkLst>
            <pc:docMk/>
            <pc:sldMk cId="4144416808" sldId="263"/>
            <ac:grpSpMk id="245" creationId="{4D82D008-5C27-4B40-BC60-AB5F6CD7651D}"/>
          </ac:grpSpMkLst>
        </pc:grpChg>
        <pc:grpChg chg="del">
          <ac:chgData name="唐 崇斌 Edwin" userId="769f27267cb83406" providerId="LiveId" clId="{CD038198-DCA5-497C-97B1-3A1263D8B09C}" dt="2020-10-02T10:02:18.840" v="29" actId="478"/>
          <ac:grpSpMkLst>
            <pc:docMk/>
            <pc:sldMk cId="4144416808" sldId="263"/>
            <ac:grpSpMk id="247" creationId="{39C18B90-BC6E-4961-9EE0-399BEDB190AE}"/>
          </ac:grpSpMkLst>
        </pc:grpChg>
        <pc:grpChg chg="del">
          <ac:chgData name="唐 崇斌 Edwin" userId="769f27267cb83406" providerId="LiveId" clId="{CD038198-DCA5-497C-97B1-3A1263D8B09C}" dt="2020-10-02T10:06:40.868" v="66" actId="478"/>
          <ac:grpSpMkLst>
            <pc:docMk/>
            <pc:sldMk cId="4144416808" sldId="263"/>
            <ac:grpSpMk id="264" creationId="{090D22F9-D440-4ED4-88EE-9F38AE3C6320}"/>
          </ac:grpSpMkLst>
        </pc:grpChg>
        <pc:picChg chg="add mod modCrop">
          <ac:chgData name="唐 崇斌 Edwin" userId="769f27267cb83406" providerId="LiveId" clId="{CD038198-DCA5-497C-97B1-3A1263D8B09C}" dt="2020-10-18T10:35:10.781" v="490" actId="1035"/>
          <ac:picMkLst>
            <pc:docMk/>
            <pc:sldMk cId="4144416808" sldId="263"/>
            <ac:picMk id="3" creationId="{9DC75032-A4A8-4351-AAB9-DF238BF9EFB2}"/>
          </ac:picMkLst>
        </pc:picChg>
        <pc:picChg chg="add del mod ord">
          <ac:chgData name="唐 崇斌 Edwin" userId="769f27267cb83406" providerId="LiveId" clId="{CD038198-DCA5-497C-97B1-3A1263D8B09C}" dt="2020-10-07T06:29:06.772" v="404" actId="1076"/>
          <ac:picMkLst>
            <pc:docMk/>
            <pc:sldMk cId="4144416808" sldId="263"/>
            <ac:picMk id="151" creationId="{7C9DE28E-B8A0-4E2E-947C-0885C3379C3F}"/>
          </ac:picMkLst>
        </pc:picChg>
        <pc:picChg chg="add del mod topLvl">
          <ac:chgData name="唐 崇斌 Edwin" userId="769f27267cb83406" providerId="LiveId" clId="{CD038198-DCA5-497C-97B1-3A1263D8B09C}" dt="2020-10-07T06:29:02.445" v="403" actId="1076"/>
          <ac:picMkLst>
            <pc:docMk/>
            <pc:sldMk cId="4144416808" sldId="263"/>
            <ac:picMk id="154" creationId="{5D311C21-C3EE-4698-B44A-3986828EDC3B}"/>
          </ac:picMkLst>
        </pc:picChg>
        <pc:picChg chg="del mod topLvl">
          <ac:chgData name="唐 崇斌 Edwin" userId="769f27267cb83406" providerId="LiveId" clId="{CD038198-DCA5-497C-97B1-3A1263D8B09C}" dt="2020-10-02T10:22:13.946" v="289" actId="478"/>
          <ac:picMkLst>
            <pc:docMk/>
            <pc:sldMk cId="4144416808" sldId="263"/>
            <ac:picMk id="158" creationId="{E35B9BB7-C19E-4A5B-8389-5324BA14677E}"/>
          </ac:picMkLst>
        </pc:picChg>
        <pc:picChg chg="add mod">
          <ac:chgData name="唐 崇斌 Edwin" userId="769f27267cb83406" providerId="LiveId" clId="{CD038198-DCA5-497C-97B1-3A1263D8B09C}" dt="2020-10-02T10:22:22.465" v="292" actId="164"/>
          <ac:picMkLst>
            <pc:docMk/>
            <pc:sldMk cId="4144416808" sldId="263"/>
            <ac:picMk id="159" creationId="{8BE80F9C-16E7-434E-8DAB-B0870172ED7C}"/>
          </ac:picMkLst>
        </pc:picChg>
        <pc:picChg chg="add mod">
          <ac:chgData name="唐 崇斌 Edwin" userId="769f27267cb83406" providerId="LiveId" clId="{CD038198-DCA5-497C-97B1-3A1263D8B09C}" dt="2020-10-02T10:22:22.465" v="292" actId="164"/>
          <ac:picMkLst>
            <pc:docMk/>
            <pc:sldMk cId="4144416808" sldId="263"/>
            <ac:picMk id="160" creationId="{767194FF-FC18-4C8E-8FF5-73000215E413}"/>
          </ac:picMkLst>
        </pc:picChg>
        <pc:picChg chg="add mod">
          <ac:chgData name="唐 崇斌 Edwin" userId="769f27267cb83406" providerId="LiveId" clId="{CD038198-DCA5-497C-97B1-3A1263D8B09C}" dt="2020-10-02T10:22:52.830" v="301" actId="164"/>
          <ac:picMkLst>
            <pc:docMk/>
            <pc:sldMk cId="4144416808" sldId="263"/>
            <ac:picMk id="162" creationId="{4BB0DA12-F9AD-432B-814A-F89E42792A34}"/>
          </ac:picMkLst>
        </pc:picChg>
        <pc:picChg chg="add mod">
          <ac:chgData name="唐 崇斌 Edwin" userId="769f27267cb83406" providerId="LiveId" clId="{CD038198-DCA5-497C-97B1-3A1263D8B09C}" dt="2020-10-02T10:22:52.830" v="301" actId="164"/>
          <ac:picMkLst>
            <pc:docMk/>
            <pc:sldMk cId="4144416808" sldId="263"/>
            <ac:picMk id="163" creationId="{B478A85D-8D69-496E-98E3-5F2B0A1CE6F9}"/>
          </ac:picMkLst>
        </pc:picChg>
        <pc:picChg chg="add mod">
          <ac:chgData name="唐 崇斌 Edwin" userId="769f27267cb83406" providerId="LiveId" clId="{CD038198-DCA5-497C-97B1-3A1263D8B09C}" dt="2020-10-02T10:22:52.830" v="301" actId="164"/>
          <ac:picMkLst>
            <pc:docMk/>
            <pc:sldMk cId="4144416808" sldId="263"/>
            <ac:picMk id="164" creationId="{852695EC-9BB3-426E-AFE5-2BC37B70C100}"/>
          </ac:picMkLst>
        </pc:picChg>
        <pc:picChg chg="mod">
          <ac:chgData name="唐 崇斌 Edwin" userId="769f27267cb83406" providerId="LiveId" clId="{CD038198-DCA5-497C-97B1-3A1263D8B09C}" dt="2020-10-07T06:27:02.847" v="382" actId="1038"/>
          <ac:picMkLst>
            <pc:docMk/>
            <pc:sldMk cId="4144416808" sldId="263"/>
            <ac:picMk id="216" creationId="{DAB6393B-31D8-4120-AA5C-B608D995B4D2}"/>
          </ac:picMkLst>
        </pc:picChg>
        <pc:picChg chg="del topLvl">
          <ac:chgData name="唐 崇斌 Edwin" userId="769f27267cb83406" providerId="LiveId" clId="{CD038198-DCA5-497C-97B1-3A1263D8B09C}" dt="2020-10-02T10:18:17.164" v="253" actId="478"/>
          <ac:picMkLst>
            <pc:docMk/>
            <pc:sldMk cId="4144416808" sldId="263"/>
            <ac:picMk id="249" creationId="{6ABBF024-658B-41BD-8267-E00D6DD72F51}"/>
          </ac:picMkLst>
        </pc:picChg>
        <pc:picChg chg="del">
          <ac:chgData name="唐 崇斌 Edwin" userId="769f27267cb83406" providerId="LiveId" clId="{CD038198-DCA5-497C-97B1-3A1263D8B09C}" dt="2020-10-02T10:02:18.840" v="29" actId="478"/>
          <ac:picMkLst>
            <pc:docMk/>
            <pc:sldMk cId="4144416808" sldId="263"/>
            <ac:picMk id="250" creationId="{4F393E4E-E8ED-4FC6-A73C-F96A511A6A81}"/>
          </ac:picMkLst>
        </pc:picChg>
        <pc:picChg chg="del">
          <ac:chgData name="唐 崇斌 Edwin" userId="769f27267cb83406" providerId="LiveId" clId="{CD038198-DCA5-497C-97B1-3A1263D8B09C}" dt="2020-10-02T10:02:18.840" v="29" actId="478"/>
          <ac:picMkLst>
            <pc:docMk/>
            <pc:sldMk cId="4144416808" sldId="263"/>
            <ac:picMk id="251" creationId="{BBCA83A7-1740-463A-AE5F-5ADDEDA31E29}"/>
          </ac:picMkLst>
        </pc:picChg>
        <pc:picChg chg="del">
          <ac:chgData name="唐 崇斌 Edwin" userId="769f27267cb83406" providerId="LiveId" clId="{CD038198-DCA5-497C-97B1-3A1263D8B09C}" dt="2020-10-02T10:02:18.840" v="29" actId="478"/>
          <ac:picMkLst>
            <pc:docMk/>
            <pc:sldMk cId="4144416808" sldId="263"/>
            <ac:picMk id="252" creationId="{1D58E062-DB32-43D4-8D1B-081C1CCC42A9}"/>
          </ac:picMkLst>
        </pc:picChg>
        <pc:picChg chg="del">
          <ac:chgData name="唐 崇斌 Edwin" userId="769f27267cb83406" providerId="LiveId" clId="{CD038198-DCA5-497C-97B1-3A1263D8B09C}" dt="2020-10-02T10:02:18.840" v="29" actId="478"/>
          <ac:picMkLst>
            <pc:docMk/>
            <pc:sldMk cId="4144416808" sldId="263"/>
            <ac:picMk id="253" creationId="{585246F6-5FD0-430D-8C3D-A312F1DD3108}"/>
          </ac:picMkLst>
        </pc:picChg>
        <pc:cxnChg chg="add mod topLvl">
          <ac:chgData name="唐 崇斌 Edwin" userId="769f27267cb83406" providerId="LiveId" clId="{CD038198-DCA5-497C-97B1-3A1263D8B09C}" dt="2020-10-07T06:27:45.180" v="390" actId="1076"/>
          <ac:cxnSpMkLst>
            <pc:docMk/>
            <pc:sldMk cId="4144416808" sldId="263"/>
            <ac:cxnSpMk id="100" creationId="{7D75360E-7ED0-4BD3-9FE7-F95CA29E2296}"/>
          </ac:cxnSpMkLst>
        </pc:cxnChg>
        <pc:cxnChg chg="add mod topLvl">
          <ac:chgData name="唐 崇斌 Edwin" userId="769f27267cb83406" providerId="LiveId" clId="{CD038198-DCA5-497C-97B1-3A1263D8B09C}" dt="2020-10-02T10:23:40.955" v="307" actId="12788"/>
          <ac:cxnSpMkLst>
            <pc:docMk/>
            <pc:sldMk cId="4144416808" sldId="263"/>
            <ac:cxnSpMk id="103" creationId="{69923BAE-B4C9-4276-8D32-C714BDFB0EA1}"/>
          </ac:cxnSpMkLst>
        </pc:cxnChg>
        <pc:cxnChg chg="add mod topLvl">
          <ac:chgData name="唐 崇斌 Edwin" userId="769f27267cb83406" providerId="LiveId" clId="{CD038198-DCA5-497C-97B1-3A1263D8B09C}" dt="2020-10-07T06:27:45.180" v="390" actId="1076"/>
          <ac:cxnSpMkLst>
            <pc:docMk/>
            <pc:sldMk cId="4144416808" sldId="263"/>
            <ac:cxnSpMk id="106" creationId="{8E6E0D40-FCE7-436D-852C-B9141D0F37C2}"/>
          </ac:cxnSpMkLst>
        </pc:cxnChg>
        <pc:cxnChg chg="del">
          <ac:chgData name="唐 崇斌 Edwin" userId="769f27267cb83406" providerId="LiveId" clId="{CD038198-DCA5-497C-97B1-3A1263D8B09C}" dt="2020-10-02T10:08:07.262" v="87" actId="478"/>
          <ac:cxnSpMkLst>
            <pc:docMk/>
            <pc:sldMk cId="4144416808" sldId="263"/>
            <ac:cxnSpMk id="117" creationId="{E63A7099-D16C-46D5-AE6F-34948B45C17E}"/>
          </ac:cxnSpMkLst>
        </pc:cxnChg>
        <pc:cxnChg chg="add del mod">
          <ac:chgData name="唐 崇斌 Edwin" userId="769f27267cb83406" providerId="LiveId" clId="{CD038198-DCA5-497C-97B1-3A1263D8B09C}" dt="2020-10-02T10:17:02.712" v="215"/>
          <ac:cxnSpMkLst>
            <pc:docMk/>
            <pc:sldMk cId="4144416808" sldId="263"/>
            <ac:cxnSpMk id="146" creationId="{D33519F1-D6AD-4E77-93B3-E82C1C0A3250}"/>
          </ac:cxnSpMkLst>
        </pc:cxnChg>
        <pc:cxnChg chg="del mod">
          <ac:chgData name="唐 崇斌 Edwin" userId="769f27267cb83406" providerId="LiveId" clId="{CD038198-DCA5-497C-97B1-3A1263D8B09C}" dt="2020-10-02T09:58:50.206" v="1" actId="478"/>
          <ac:cxnSpMkLst>
            <pc:docMk/>
            <pc:sldMk cId="4144416808" sldId="263"/>
            <ac:cxnSpMk id="197" creationId="{307F1FD1-23EA-407B-9C1D-897E8F9E91F5}"/>
          </ac:cxnSpMkLst>
        </pc:cxnChg>
        <pc:cxnChg chg="mod topLvl">
          <ac:chgData name="唐 崇斌 Edwin" userId="769f27267cb83406" providerId="LiveId" clId="{CD038198-DCA5-497C-97B1-3A1263D8B09C}" dt="2020-10-05T09:46:10.462" v="323" actId="1076"/>
          <ac:cxnSpMkLst>
            <pc:docMk/>
            <pc:sldMk cId="4144416808" sldId="263"/>
            <ac:cxnSpMk id="198" creationId="{CE19A948-E279-4663-B0A0-44FF72584935}"/>
          </ac:cxnSpMkLst>
        </pc:cxnChg>
        <pc:cxnChg chg="mod topLvl">
          <ac:chgData name="唐 崇斌 Edwin" userId="769f27267cb83406" providerId="LiveId" clId="{CD038198-DCA5-497C-97B1-3A1263D8B09C}" dt="2020-10-05T09:46:10.462" v="323" actId="1076"/>
          <ac:cxnSpMkLst>
            <pc:docMk/>
            <pc:sldMk cId="4144416808" sldId="263"/>
            <ac:cxnSpMk id="199" creationId="{71825B62-6EC6-478C-842F-0F54CC304C0C}"/>
          </ac:cxnSpMkLst>
        </pc:cxnChg>
        <pc:cxnChg chg="del mod topLvl">
          <ac:chgData name="唐 崇斌 Edwin" userId="769f27267cb83406" providerId="LiveId" clId="{CD038198-DCA5-497C-97B1-3A1263D8B09C}" dt="2020-10-02T10:08:48.231" v="92" actId="478"/>
          <ac:cxnSpMkLst>
            <pc:docMk/>
            <pc:sldMk cId="4144416808" sldId="263"/>
            <ac:cxnSpMk id="201" creationId="{A4E380D6-E5AA-4B5B-B3E9-DBFCEE4F03FA}"/>
          </ac:cxnSpMkLst>
        </pc:cxnChg>
        <pc:cxnChg chg="del mod topLvl">
          <ac:chgData name="唐 崇斌 Edwin" userId="769f27267cb83406" providerId="LiveId" clId="{CD038198-DCA5-497C-97B1-3A1263D8B09C}" dt="2020-10-02T10:08:45.357" v="91" actId="478"/>
          <ac:cxnSpMkLst>
            <pc:docMk/>
            <pc:sldMk cId="4144416808" sldId="263"/>
            <ac:cxnSpMk id="202" creationId="{FC603C95-93C5-492C-B84B-5F3845432E73}"/>
          </ac:cxnSpMkLst>
        </pc:cxnChg>
        <pc:cxnChg chg="add mod">
          <ac:chgData name="唐 崇斌 Edwin" userId="769f27267cb83406" providerId="LiveId" clId="{CD038198-DCA5-497C-97B1-3A1263D8B09C}" dt="2020-10-07T06:27:45.180" v="390" actId="1076"/>
          <ac:cxnSpMkLst>
            <pc:docMk/>
            <pc:sldMk cId="4144416808" sldId="263"/>
            <ac:cxnSpMk id="218" creationId="{C59B1B5F-AC28-4335-9385-F8DD257B74B2}"/>
          </ac:cxnSpMkLst>
        </pc:cxnChg>
        <pc:cxnChg chg="del">
          <ac:chgData name="唐 崇斌 Edwin" userId="769f27267cb83406" providerId="LiveId" clId="{CD038198-DCA5-497C-97B1-3A1263D8B09C}" dt="2020-10-02T10:00:01.222" v="10" actId="478"/>
          <ac:cxnSpMkLst>
            <pc:docMk/>
            <pc:sldMk cId="4144416808" sldId="263"/>
            <ac:cxnSpMk id="243" creationId="{25251829-DAAC-4EED-AD10-BEF5552F8808}"/>
          </ac:cxnSpMkLst>
        </pc:cxnChg>
        <pc:cxnChg chg="del">
          <ac:chgData name="唐 崇斌 Edwin" userId="769f27267cb83406" providerId="LiveId" clId="{CD038198-DCA5-497C-97B1-3A1263D8B09C}" dt="2020-10-02T10:00:01.222" v="10" actId="478"/>
          <ac:cxnSpMkLst>
            <pc:docMk/>
            <pc:sldMk cId="4144416808" sldId="263"/>
            <ac:cxnSpMk id="244" creationId="{766120E9-F20C-43F1-8972-4ACFBB803DC9}"/>
          </ac:cxnSpMkLst>
        </pc:cxnChg>
        <pc:cxnChg chg="mod">
          <ac:chgData name="唐 崇斌 Edwin" userId="769f27267cb83406" providerId="LiveId" clId="{CD038198-DCA5-497C-97B1-3A1263D8B09C}" dt="2020-10-02T10:17:04.625" v="219" actId="1076"/>
          <ac:cxnSpMkLst>
            <pc:docMk/>
            <pc:sldMk cId="4144416808" sldId="263"/>
            <ac:cxnSpMk id="263" creationId="{810A3D51-1FB5-4908-BC34-279446F25AA0}"/>
          </ac:cxnSpMkLst>
        </pc:cxnChg>
        <pc:cxnChg chg="del">
          <ac:chgData name="唐 崇斌 Edwin" userId="769f27267cb83406" providerId="LiveId" clId="{CD038198-DCA5-497C-97B1-3A1263D8B09C}" dt="2020-10-02T10:06:30.073" v="64" actId="478"/>
          <ac:cxnSpMkLst>
            <pc:docMk/>
            <pc:sldMk cId="4144416808" sldId="263"/>
            <ac:cxnSpMk id="289" creationId="{BFFE2316-AF51-4357-89AB-F5ADAD9092BD}"/>
          </ac:cxnSpMkLst>
        </pc:cxnChg>
      </pc:sldChg>
      <pc:sldChg chg="add del">
        <pc:chgData name="唐 崇斌 Edwin" userId="769f27267cb83406" providerId="LiveId" clId="{CD038198-DCA5-497C-97B1-3A1263D8B09C}" dt="2020-10-19T05:51:26.343" v="493" actId="2696"/>
        <pc:sldMkLst>
          <pc:docMk/>
          <pc:sldMk cId="2900413641" sldId="264"/>
        </pc:sldMkLst>
      </pc:sldChg>
      <pc:sldChg chg="addSp delSp modSp add">
        <pc:chgData name="唐 崇斌 Edwin" userId="769f27267cb83406" providerId="LiveId" clId="{CD038198-DCA5-497C-97B1-3A1263D8B09C}" dt="2020-10-19T06:11:04.843" v="828"/>
        <pc:sldMkLst>
          <pc:docMk/>
          <pc:sldMk cId="4071820844" sldId="265"/>
        </pc:sldMkLst>
        <pc:spChg chg="add del mod">
          <ac:chgData name="唐 崇斌 Edwin" userId="769f27267cb83406" providerId="LiveId" clId="{CD038198-DCA5-497C-97B1-3A1263D8B09C}" dt="2020-10-19T05:51:41.312" v="496" actId="478"/>
          <ac:spMkLst>
            <pc:docMk/>
            <pc:sldMk cId="4071820844" sldId="265"/>
            <ac:spMk id="19" creationId="{AC400DFB-7057-46F7-979A-C30039042611}"/>
          </ac:spMkLst>
        </pc:spChg>
        <pc:spChg chg="add mod">
          <ac:chgData name="唐 崇斌 Edwin" userId="769f27267cb83406" providerId="LiveId" clId="{CD038198-DCA5-497C-97B1-3A1263D8B09C}" dt="2020-10-19T06:11:01.995" v="826"/>
          <ac:spMkLst>
            <pc:docMk/>
            <pc:sldMk cId="4071820844" sldId="265"/>
            <ac:spMk id="31" creationId="{7BA9DE08-6F0F-4D6F-8336-348488E0B9AF}"/>
          </ac:spMkLst>
        </pc:spChg>
        <pc:spChg chg="add mod">
          <ac:chgData name="唐 崇斌 Edwin" userId="769f27267cb83406" providerId="LiveId" clId="{CD038198-DCA5-497C-97B1-3A1263D8B09C}" dt="2020-10-19T05:55:56.881" v="549" actId="164"/>
          <ac:spMkLst>
            <pc:docMk/>
            <pc:sldMk cId="4071820844" sldId="265"/>
            <ac:spMk id="32" creationId="{D4ACB88D-0821-4C9C-BB66-A1B07526C3FC}"/>
          </ac:spMkLst>
        </pc:spChg>
        <pc:spChg chg="add mod">
          <ac:chgData name="唐 崇斌 Edwin" userId="769f27267cb83406" providerId="LiveId" clId="{CD038198-DCA5-497C-97B1-3A1263D8B09C}" dt="2020-10-19T06:09:46.995" v="811" actId="1037"/>
          <ac:spMkLst>
            <pc:docMk/>
            <pc:sldMk cId="4071820844" sldId="265"/>
            <ac:spMk id="33" creationId="{F9B51850-AB6B-4E19-BD84-B084C04ADDCE}"/>
          </ac:spMkLst>
        </pc:spChg>
        <pc:spChg chg="add mod">
          <ac:chgData name="唐 崇斌 Edwin" userId="769f27267cb83406" providerId="LiveId" clId="{CD038198-DCA5-497C-97B1-3A1263D8B09C}" dt="2020-10-19T06:03:55.687" v="694" actId="164"/>
          <ac:spMkLst>
            <pc:docMk/>
            <pc:sldMk cId="4071820844" sldId="265"/>
            <ac:spMk id="34" creationId="{A67F3B87-EFB0-4572-BF46-848B4979632C}"/>
          </ac:spMkLst>
        </pc:spChg>
        <pc:spChg chg="add mod">
          <ac:chgData name="唐 崇斌 Edwin" userId="769f27267cb83406" providerId="LiveId" clId="{CD038198-DCA5-497C-97B1-3A1263D8B09C}" dt="2020-10-19T06:03:55.687" v="694" actId="164"/>
          <ac:spMkLst>
            <pc:docMk/>
            <pc:sldMk cId="4071820844" sldId="265"/>
            <ac:spMk id="45" creationId="{A491FF70-8341-412F-A0F0-64EA2270AFA2}"/>
          </ac:spMkLst>
        </pc:spChg>
        <pc:spChg chg="mod">
          <ac:chgData name="唐 崇斌 Edwin" userId="769f27267cb83406" providerId="LiveId" clId="{CD038198-DCA5-497C-97B1-3A1263D8B09C}" dt="2020-10-19T06:09:46.995" v="811" actId="1037"/>
          <ac:spMkLst>
            <pc:docMk/>
            <pc:sldMk cId="4071820844" sldId="265"/>
            <ac:spMk id="51" creationId="{75C0BB91-9D8F-4979-B6BF-1067BC96E301}"/>
          </ac:spMkLst>
        </pc:spChg>
        <pc:spChg chg="add mod">
          <ac:chgData name="唐 崇斌 Edwin" userId="769f27267cb83406" providerId="LiveId" clId="{CD038198-DCA5-497C-97B1-3A1263D8B09C}" dt="2020-10-19T06:09:46.995" v="811" actId="1037"/>
          <ac:spMkLst>
            <pc:docMk/>
            <pc:sldMk cId="4071820844" sldId="265"/>
            <ac:spMk id="53" creationId="{D904AC68-DB0D-4155-9446-8EF93CD01E1D}"/>
          </ac:spMkLst>
        </pc:spChg>
        <pc:spChg chg="add mod">
          <ac:chgData name="唐 崇斌 Edwin" userId="769f27267cb83406" providerId="LiveId" clId="{CD038198-DCA5-497C-97B1-3A1263D8B09C}" dt="2020-10-19T06:09:46.995" v="811" actId="1037"/>
          <ac:spMkLst>
            <pc:docMk/>
            <pc:sldMk cId="4071820844" sldId="265"/>
            <ac:spMk id="54" creationId="{80DDE4C1-3E82-4C04-9329-3AA46340AB15}"/>
          </ac:spMkLst>
        </pc:spChg>
        <pc:spChg chg="add mod">
          <ac:chgData name="唐 崇斌 Edwin" userId="769f27267cb83406" providerId="LiveId" clId="{CD038198-DCA5-497C-97B1-3A1263D8B09C}" dt="2020-10-19T06:09:46.995" v="811" actId="1037"/>
          <ac:spMkLst>
            <pc:docMk/>
            <pc:sldMk cId="4071820844" sldId="265"/>
            <ac:spMk id="55" creationId="{0CD967E7-DFE5-4E43-B0C3-ACFDD55C9E98}"/>
          </ac:spMkLst>
        </pc:spChg>
        <pc:spChg chg="mod">
          <ac:chgData name="唐 崇斌 Edwin" userId="769f27267cb83406" providerId="LiveId" clId="{CD038198-DCA5-497C-97B1-3A1263D8B09C}" dt="2020-10-19T06:07:51.402" v="762" actId="1076"/>
          <ac:spMkLst>
            <pc:docMk/>
            <pc:sldMk cId="4071820844" sldId="265"/>
            <ac:spMk id="72" creationId="{77A2ADE4-D554-42A1-9A82-AE63EA4781BE}"/>
          </ac:spMkLst>
        </pc:spChg>
        <pc:spChg chg="add mod">
          <ac:chgData name="唐 崇斌 Edwin" userId="769f27267cb83406" providerId="LiveId" clId="{CD038198-DCA5-497C-97B1-3A1263D8B09C}" dt="2020-10-19T06:09:46.995" v="811" actId="1037"/>
          <ac:spMkLst>
            <pc:docMk/>
            <pc:sldMk cId="4071820844" sldId="265"/>
            <ac:spMk id="86" creationId="{3305B8EF-9AE4-4C30-A410-49CEE33031A6}"/>
          </ac:spMkLst>
        </pc:spChg>
        <pc:spChg chg="add mod">
          <ac:chgData name="唐 崇斌 Edwin" userId="769f27267cb83406" providerId="LiveId" clId="{CD038198-DCA5-497C-97B1-3A1263D8B09C}" dt="2020-10-19T06:09:46.995" v="811" actId="1037"/>
          <ac:spMkLst>
            <pc:docMk/>
            <pc:sldMk cId="4071820844" sldId="265"/>
            <ac:spMk id="87" creationId="{6FFD5D06-12B2-4DA0-BE47-910E00307DB7}"/>
          </ac:spMkLst>
        </pc:spChg>
        <pc:spChg chg="add mod">
          <ac:chgData name="唐 崇斌 Edwin" userId="769f27267cb83406" providerId="LiveId" clId="{CD038198-DCA5-497C-97B1-3A1263D8B09C}" dt="2020-10-19T06:09:46.995" v="811" actId="1037"/>
          <ac:spMkLst>
            <pc:docMk/>
            <pc:sldMk cId="4071820844" sldId="265"/>
            <ac:spMk id="88" creationId="{C13242B9-38C5-4EEA-BCF5-BC1C9F9B1C56}"/>
          </ac:spMkLst>
        </pc:spChg>
        <pc:spChg chg="add mod">
          <ac:chgData name="唐 崇斌 Edwin" userId="769f27267cb83406" providerId="LiveId" clId="{CD038198-DCA5-497C-97B1-3A1263D8B09C}" dt="2020-10-19T06:09:46.995" v="811" actId="1037"/>
          <ac:spMkLst>
            <pc:docMk/>
            <pc:sldMk cId="4071820844" sldId="265"/>
            <ac:spMk id="89" creationId="{14A3F9E1-51C4-48BF-AAA1-39CEC20AFE9C}"/>
          </ac:spMkLst>
        </pc:spChg>
        <pc:spChg chg="add mod">
          <ac:chgData name="唐 崇斌 Edwin" userId="769f27267cb83406" providerId="LiveId" clId="{CD038198-DCA5-497C-97B1-3A1263D8B09C}" dt="2020-10-19T06:09:46.995" v="811" actId="1037"/>
          <ac:spMkLst>
            <pc:docMk/>
            <pc:sldMk cId="4071820844" sldId="265"/>
            <ac:spMk id="90" creationId="{59CE250E-D4D0-4A41-9EF5-D4FCC1F9C268}"/>
          </ac:spMkLst>
        </pc:spChg>
        <pc:spChg chg="add mod">
          <ac:chgData name="唐 崇斌 Edwin" userId="769f27267cb83406" providerId="LiveId" clId="{CD038198-DCA5-497C-97B1-3A1263D8B09C}" dt="2020-10-19T06:09:46.995" v="811" actId="1037"/>
          <ac:spMkLst>
            <pc:docMk/>
            <pc:sldMk cId="4071820844" sldId="265"/>
            <ac:spMk id="91" creationId="{7288A2B4-8000-4122-8AA8-05E5C170594C}"/>
          </ac:spMkLst>
        </pc:spChg>
        <pc:spChg chg="add mod">
          <ac:chgData name="唐 崇斌 Edwin" userId="769f27267cb83406" providerId="LiveId" clId="{CD038198-DCA5-497C-97B1-3A1263D8B09C}" dt="2020-10-19T06:11:04.843" v="828"/>
          <ac:spMkLst>
            <pc:docMk/>
            <pc:sldMk cId="4071820844" sldId="265"/>
            <ac:spMk id="92" creationId="{17A72695-AECD-48E0-9D3E-5562363436D0}"/>
          </ac:spMkLst>
        </pc:spChg>
        <pc:spChg chg="mod">
          <ac:chgData name="唐 崇斌 Edwin" userId="769f27267cb83406" providerId="LiveId" clId="{CD038198-DCA5-497C-97B1-3A1263D8B09C}" dt="2020-10-19T06:09:46.995" v="811" actId="1037"/>
          <ac:spMkLst>
            <pc:docMk/>
            <pc:sldMk cId="4071820844" sldId="265"/>
            <ac:spMk id="188" creationId="{B93E4B85-2A9F-43EB-AB46-C8F190ED42F1}"/>
          </ac:spMkLst>
        </pc:spChg>
        <pc:grpChg chg="add del mod">
          <ac:chgData name="唐 崇斌 Edwin" userId="769f27267cb83406" providerId="LiveId" clId="{CD038198-DCA5-497C-97B1-3A1263D8B09C}" dt="2020-10-19T06:01:27.463" v="649" actId="165"/>
          <ac:grpSpMkLst>
            <pc:docMk/>
            <pc:sldMk cId="4071820844" sldId="265"/>
            <ac:grpSpMk id="2" creationId="{553A1F65-D7A3-45E2-B3B7-011526D707F2}"/>
          </ac:grpSpMkLst>
        </pc:grpChg>
        <pc:grpChg chg="add mod">
          <ac:chgData name="唐 崇斌 Edwin" userId="769f27267cb83406" providerId="LiveId" clId="{CD038198-DCA5-497C-97B1-3A1263D8B09C}" dt="2020-10-19T05:55:52.268" v="548" actId="164"/>
          <ac:grpSpMkLst>
            <pc:docMk/>
            <pc:sldMk cId="4071820844" sldId="265"/>
            <ac:grpSpMk id="15" creationId="{3D7401FE-E2BF-4DC1-BDFC-3BDA2B7F7BCD}"/>
          </ac:grpSpMkLst>
        </pc:grpChg>
        <pc:grpChg chg="add mod">
          <ac:chgData name="唐 崇斌 Edwin" userId="769f27267cb83406" providerId="LiveId" clId="{CD038198-DCA5-497C-97B1-3A1263D8B09C}" dt="2020-10-19T06:09:46.995" v="811" actId="1037"/>
          <ac:grpSpMkLst>
            <pc:docMk/>
            <pc:sldMk cId="4071820844" sldId="265"/>
            <ac:grpSpMk id="16" creationId="{9D3DCDEF-3D47-4652-A9CE-2982A417A368}"/>
          </ac:grpSpMkLst>
        </pc:grpChg>
        <pc:grpChg chg="add mod">
          <ac:chgData name="唐 崇斌 Edwin" userId="769f27267cb83406" providerId="LiveId" clId="{CD038198-DCA5-497C-97B1-3A1263D8B09C}" dt="2020-10-19T06:09:46.995" v="811" actId="1037"/>
          <ac:grpSpMkLst>
            <pc:docMk/>
            <pc:sldMk cId="4071820844" sldId="265"/>
            <ac:grpSpMk id="47" creationId="{3813EE96-3CE2-485B-9983-90D8BCB0E169}"/>
          </ac:grpSpMkLst>
        </pc:grpChg>
        <pc:grpChg chg="add mod">
          <ac:chgData name="唐 崇斌 Edwin" userId="769f27267cb83406" providerId="LiveId" clId="{CD038198-DCA5-497C-97B1-3A1263D8B09C}" dt="2020-10-19T06:09:46.995" v="811" actId="1037"/>
          <ac:grpSpMkLst>
            <pc:docMk/>
            <pc:sldMk cId="4071820844" sldId="265"/>
            <ac:grpSpMk id="70" creationId="{C880A897-F083-430A-93B2-35171A686FAF}"/>
          </ac:grpSpMkLst>
        </pc:grpChg>
        <pc:grpChg chg="mod">
          <ac:chgData name="唐 崇斌 Edwin" userId="769f27267cb83406" providerId="LiveId" clId="{CD038198-DCA5-497C-97B1-3A1263D8B09C}" dt="2020-10-19T06:09:46.995" v="811" actId="1037"/>
          <ac:grpSpMkLst>
            <pc:docMk/>
            <pc:sldMk cId="4071820844" sldId="265"/>
            <ac:grpSpMk id="219" creationId="{814A09A5-7545-40EA-B513-AFE4B8658FE2}"/>
          </ac:grpSpMkLst>
        </pc:grpChg>
        <pc:cxnChg chg="add mod topLvl">
          <ac:chgData name="唐 崇斌 Edwin" userId="769f27267cb83406" providerId="LiveId" clId="{CD038198-DCA5-497C-97B1-3A1263D8B09C}" dt="2020-10-19T06:09:46.995" v="811" actId="1037"/>
          <ac:cxnSpMkLst>
            <pc:docMk/>
            <pc:sldMk cId="4071820844" sldId="265"/>
            <ac:cxnSpMk id="20" creationId="{3FD610D0-7003-46BA-99A0-1507B1FEB679}"/>
          </ac:cxnSpMkLst>
        </pc:cxnChg>
        <pc:cxnChg chg="add mod topLvl">
          <ac:chgData name="唐 崇斌 Edwin" userId="769f27267cb83406" providerId="LiveId" clId="{CD038198-DCA5-497C-97B1-3A1263D8B09C}" dt="2020-10-19T06:09:46.995" v="811" actId="1037"/>
          <ac:cxnSpMkLst>
            <pc:docMk/>
            <pc:sldMk cId="4071820844" sldId="265"/>
            <ac:cxnSpMk id="21" creationId="{E44820F6-899F-4B37-BB47-484DB7B50C68}"/>
          </ac:cxnSpMkLst>
        </pc:cxnChg>
        <pc:cxnChg chg="add mod">
          <ac:chgData name="唐 崇斌 Edwin" userId="769f27267cb83406" providerId="LiveId" clId="{CD038198-DCA5-497C-97B1-3A1263D8B09C}" dt="2020-10-19T06:09:46.995" v="811" actId="1037"/>
          <ac:cxnSpMkLst>
            <pc:docMk/>
            <pc:sldMk cId="4071820844" sldId="265"/>
            <ac:cxnSpMk id="36" creationId="{52A60292-0B23-4E10-864C-5C836F45750E}"/>
          </ac:cxnSpMkLst>
        </pc:cxnChg>
        <pc:cxnChg chg="add mod">
          <ac:chgData name="唐 崇斌 Edwin" userId="769f27267cb83406" providerId="LiveId" clId="{CD038198-DCA5-497C-97B1-3A1263D8B09C}" dt="2020-10-19T06:09:46.995" v="811" actId="1037"/>
          <ac:cxnSpMkLst>
            <pc:docMk/>
            <pc:sldMk cId="4071820844" sldId="265"/>
            <ac:cxnSpMk id="41" creationId="{869CFA51-5F9E-45CC-945B-04BC6B591193}"/>
          </ac:cxnSpMkLst>
        </pc:cxnChg>
        <pc:cxnChg chg="mod">
          <ac:chgData name="唐 崇斌 Edwin" userId="769f27267cb83406" providerId="LiveId" clId="{CD038198-DCA5-497C-97B1-3A1263D8B09C}" dt="2020-10-19T06:09:46.995" v="811" actId="1037"/>
          <ac:cxnSpMkLst>
            <pc:docMk/>
            <pc:sldMk cId="4071820844" sldId="265"/>
            <ac:cxnSpMk id="52" creationId="{5FBFF2CB-C241-4A40-981B-3AF8C59C8283}"/>
          </ac:cxnSpMkLst>
        </pc:cxnChg>
        <pc:cxnChg chg="add mod">
          <ac:chgData name="唐 崇斌 Edwin" userId="769f27267cb83406" providerId="LiveId" clId="{CD038198-DCA5-497C-97B1-3A1263D8B09C}" dt="2020-10-19T06:09:46.995" v="811" actId="1037"/>
          <ac:cxnSpMkLst>
            <pc:docMk/>
            <pc:sldMk cId="4071820844" sldId="265"/>
            <ac:cxnSpMk id="56" creationId="{AFF6A55A-5414-4DF5-A410-9CDECA317950}"/>
          </ac:cxnSpMkLst>
        </pc:cxnChg>
        <pc:cxnChg chg="add mod">
          <ac:chgData name="唐 崇斌 Edwin" userId="769f27267cb83406" providerId="LiveId" clId="{CD038198-DCA5-497C-97B1-3A1263D8B09C}" dt="2020-10-19T06:09:46.995" v="811" actId="1037"/>
          <ac:cxnSpMkLst>
            <pc:docMk/>
            <pc:sldMk cId="4071820844" sldId="265"/>
            <ac:cxnSpMk id="64" creationId="{5A0BDD17-659A-48C5-920B-9C5C7B334E56}"/>
          </ac:cxnSpMkLst>
        </pc:cxnChg>
        <pc:cxnChg chg="add mod">
          <ac:chgData name="唐 崇斌 Edwin" userId="769f27267cb83406" providerId="LiveId" clId="{CD038198-DCA5-497C-97B1-3A1263D8B09C}" dt="2020-10-19T06:09:46.995" v="811" actId="1037"/>
          <ac:cxnSpMkLst>
            <pc:docMk/>
            <pc:sldMk cId="4071820844" sldId="265"/>
            <ac:cxnSpMk id="73" creationId="{A0E8EE1D-5BE0-45F5-A40D-6283BF8C6075}"/>
          </ac:cxnSpMkLst>
        </pc:cxnChg>
        <pc:cxnChg chg="add mod">
          <ac:chgData name="唐 崇斌 Edwin" userId="769f27267cb83406" providerId="LiveId" clId="{CD038198-DCA5-497C-97B1-3A1263D8B09C}" dt="2020-10-19T06:09:46.995" v="811" actId="1037"/>
          <ac:cxnSpMkLst>
            <pc:docMk/>
            <pc:sldMk cId="4071820844" sldId="265"/>
            <ac:cxnSpMk id="76" creationId="{39018F6E-BED1-401C-8D3C-7B5B0E05C885}"/>
          </ac:cxnSpMkLst>
        </pc:cxnChg>
        <pc:cxnChg chg="add mod">
          <ac:chgData name="唐 崇斌 Edwin" userId="769f27267cb83406" providerId="LiveId" clId="{CD038198-DCA5-497C-97B1-3A1263D8B09C}" dt="2020-10-19T06:09:46.995" v="811" actId="1037"/>
          <ac:cxnSpMkLst>
            <pc:docMk/>
            <pc:sldMk cId="4071820844" sldId="265"/>
            <ac:cxnSpMk id="80" creationId="{24D04B42-A349-4234-B3E1-BE2D77D30292}"/>
          </ac:cxnSpMkLst>
        </pc:cxnChg>
        <pc:cxnChg chg="add mod">
          <ac:chgData name="唐 崇斌 Edwin" userId="769f27267cb83406" providerId="LiveId" clId="{CD038198-DCA5-497C-97B1-3A1263D8B09C}" dt="2020-10-19T06:09:46.995" v="811" actId="1037"/>
          <ac:cxnSpMkLst>
            <pc:docMk/>
            <pc:sldMk cId="4071820844" sldId="265"/>
            <ac:cxnSpMk id="83" creationId="{4C07351F-6FC0-472E-935A-76F66F2403A4}"/>
          </ac:cxnSpMkLst>
        </pc:cxnChg>
        <pc:cxnChg chg="mod">
          <ac:chgData name="唐 崇斌 Edwin" userId="769f27267cb83406" providerId="LiveId" clId="{CD038198-DCA5-497C-97B1-3A1263D8B09C}" dt="2020-10-19T06:09:46.995" v="811" actId="1037"/>
          <ac:cxnSpMkLst>
            <pc:docMk/>
            <pc:sldMk cId="4071820844" sldId="265"/>
            <ac:cxnSpMk id="263" creationId="{810A3D51-1FB5-4908-BC34-279446F25A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B9A4-A1A7-4F69-B67A-5CE7E47DA859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553094" y="1907360"/>
            <a:ext cx="565686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椭圆 241"/>
          <p:cNvSpPr/>
          <p:nvPr/>
        </p:nvSpPr>
        <p:spPr>
          <a:xfrm>
            <a:off x="2844938" y="2795959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矩形 11"/>
          <p:cNvSpPr/>
          <p:nvPr/>
        </p:nvSpPr>
        <p:spPr>
          <a:xfrm>
            <a:off x="1054651" y="3250393"/>
            <a:ext cx="176556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19" y="2734167"/>
            <a:ext cx="507627" cy="507627"/>
          </a:xfrm>
          <a:prstGeom prst="rect">
            <a:avLst/>
          </a:prstGeom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2439268" y="1625753"/>
            <a:ext cx="688487" cy="437780"/>
            <a:chOff x="2155806" y="2197516"/>
            <a:chExt cx="2937302" cy="1905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565" y="3077755"/>
              <a:ext cx="1006543" cy="10065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806" y="2197516"/>
              <a:ext cx="1904999" cy="190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矩形 97"/>
          <p:cNvSpPr/>
          <p:nvPr/>
        </p:nvSpPr>
        <p:spPr>
          <a:xfrm>
            <a:off x="1893931" y="2039099"/>
            <a:ext cx="1779160" cy="3502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样本数据库</a:t>
            </a:r>
          </a:p>
        </p:txBody>
      </p:sp>
      <p:grpSp>
        <p:nvGrpSpPr>
          <p:cNvPr id="198" name="组合 197"/>
          <p:cNvGrpSpPr/>
          <p:nvPr/>
        </p:nvGrpSpPr>
        <p:grpSpPr>
          <a:xfrm>
            <a:off x="6115760" y="2902347"/>
            <a:ext cx="532240" cy="270285"/>
            <a:chOff x="10710791" y="1515385"/>
            <a:chExt cx="532240" cy="270285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72746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10791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" name="矩形 46"/>
          <p:cNvSpPr/>
          <p:nvPr/>
        </p:nvSpPr>
        <p:spPr>
          <a:xfrm>
            <a:off x="5582227" y="3250393"/>
            <a:ext cx="159930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仿冒应用</a:t>
            </a:r>
          </a:p>
        </p:txBody>
      </p:sp>
      <p:sp>
        <p:nvSpPr>
          <p:cNvPr id="57" name="矩形 56"/>
          <p:cNvSpPr/>
          <p:nvPr/>
        </p:nvSpPr>
        <p:spPr>
          <a:xfrm>
            <a:off x="4171407" y="2044967"/>
            <a:ext cx="214324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安全证书识别器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76" y="1603469"/>
            <a:ext cx="525907" cy="525907"/>
          </a:xfrm>
          <a:prstGeom prst="rect">
            <a:avLst/>
          </a:prstGeom>
          <a:ln>
            <a:noFill/>
          </a:ln>
        </p:spPr>
      </p:pic>
      <p:cxnSp>
        <p:nvCxnSpPr>
          <p:cNvPr id="97" name="直接箭头连接符 14"/>
          <p:cNvCxnSpPr/>
          <p:nvPr/>
        </p:nvCxnSpPr>
        <p:spPr>
          <a:xfrm>
            <a:off x="3437726" y="1891546"/>
            <a:ext cx="1345661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960919" y="3250393"/>
            <a:ext cx="258513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持有官方证书的目标应用</a:t>
            </a:r>
          </a:p>
        </p:txBody>
      </p:sp>
      <p:grpSp>
        <p:nvGrpSpPr>
          <p:cNvPr id="134" name="组合 162"/>
          <p:cNvGrpSpPr/>
          <p:nvPr/>
        </p:nvGrpSpPr>
        <p:grpSpPr>
          <a:xfrm>
            <a:off x="7384219" y="2431663"/>
            <a:ext cx="5162090" cy="1049675"/>
            <a:chOff x="2662399" y="4911099"/>
            <a:chExt cx="5162090" cy="1049675"/>
          </a:xfrm>
        </p:grpSpPr>
        <p:grpSp>
          <p:nvGrpSpPr>
            <p:cNvPr id="135" name="组合 55"/>
            <p:cNvGrpSpPr/>
            <p:nvPr/>
          </p:nvGrpSpPr>
          <p:grpSpPr>
            <a:xfrm>
              <a:off x="2847548" y="4911099"/>
              <a:ext cx="4976941" cy="1049675"/>
              <a:chOff x="2666729" y="5130385"/>
              <a:chExt cx="4976941" cy="1049675"/>
            </a:xfrm>
          </p:grpSpPr>
          <p:grpSp>
            <p:nvGrpSpPr>
              <p:cNvPr id="138" name="组合 54"/>
              <p:cNvGrpSpPr/>
              <p:nvPr/>
            </p:nvGrpSpPr>
            <p:grpSpPr>
              <a:xfrm>
                <a:off x="2666729" y="5130385"/>
                <a:ext cx="2392057" cy="390269"/>
                <a:chOff x="2666729" y="5130385"/>
                <a:chExt cx="2392057" cy="390269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2976165" y="5140854"/>
                  <a:ext cx="20826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仿冒应用特征</a:t>
                  </a:r>
                </a:p>
              </p:txBody>
            </p:sp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729" y="5130385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39" name="组合 53"/>
              <p:cNvGrpSpPr/>
              <p:nvPr/>
            </p:nvGrpSpPr>
            <p:grpSpPr>
              <a:xfrm>
                <a:off x="2671162" y="5459699"/>
                <a:ext cx="4972508" cy="390269"/>
                <a:chOff x="2671162" y="5459699"/>
                <a:chExt cx="4972508" cy="390269"/>
              </a:xfrm>
            </p:grpSpPr>
            <p:sp>
              <p:nvSpPr>
                <p:cNvPr id="143" name="文本框 142"/>
                <p:cNvSpPr txBox="1"/>
                <p:nvPr/>
              </p:nvSpPr>
              <p:spPr>
                <a:xfrm>
                  <a:off x="2976165" y="5470557"/>
                  <a:ext cx="466750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B: </a:t>
                  </a:r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影响仿冒应用数量的因素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162" y="5459699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40" name="组合 51"/>
              <p:cNvGrpSpPr/>
              <p:nvPr/>
            </p:nvGrpSpPr>
            <p:grpSpPr>
              <a:xfrm>
                <a:off x="2669309" y="5789791"/>
                <a:ext cx="2789109" cy="390269"/>
                <a:chOff x="2669309" y="5789791"/>
                <a:chExt cx="2789109" cy="390269"/>
              </a:xfrm>
            </p:grpSpPr>
            <p:sp>
              <p:nvSpPr>
                <p:cNvPr id="141" name="文本框 140"/>
                <p:cNvSpPr txBox="1"/>
                <p:nvPr/>
              </p:nvSpPr>
              <p:spPr>
                <a:xfrm>
                  <a:off x="2976648" y="5800260"/>
                  <a:ext cx="248177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仿冒应用发展轨迹</a:t>
                  </a:r>
                </a:p>
              </p:txBody>
            </p:sp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09" y="5789791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36" name="文本框 135"/>
            <p:cNvSpPr txBox="1"/>
            <p:nvPr/>
          </p:nvSpPr>
          <p:spPr>
            <a:xfrm>
              <a:off x="2662399" y="5247614"/>
              <a:ext cx="76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      </a:t>
              </a:r>
              <a:endParaRPr lang="zh-CN" altLang="en-US" sz="1600" dirty="0"/>
            </a:p>
          </p:txBody>
        </p:sp>
      </p:grpSp>
      <p:cxnSp>
        <p:nvCxnSpPr>
          <p:cNvPr id="225" name="直线连接符 224"/>
          <p:cNvCxnSpPr/>
          <p:nvPr/>
        </p:nvCxnSpPr>
        <p:spPr>
          <a:xfrm>
            <a:off x="7164543" y="1503162"/>
            <a:ext cx="0" cy="2738638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2306177" y="3841412"/>
            <a:ext cx="283511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数据收集</a:t>
            </a:r>
          </a:p>
        </p:txBody>
      </p:sp>
      <p:sp>
        <p:nvSpPr>
          <p:cNvPr id="149" name="矩形 148"/>
          <p:cNvSpPr/>
          <p:nvPr/>
        </p:nvSpPr>
        <p:spPr>
          <a:xfrm>
            <a:off x="7704503" y="3841412"/>
            <a:ext cx="317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大规模分析</a:t>
            </a:r>
          </a:p>
        </p:txBody>
      </p:sp>
      <p:sp>
        <p:nvSpPr>
          <p:cNvPr id="226" name="右箭头 225"/>
          <p:cNvSpPr/>
          <p:nvPr/>
        </p:nvSpPr>
        <p:spPr>
          <a:xfrm>
            <a:off x="6957319" y="2900818"/>
            <a:ext cx="468000" cy="294968"/>
          </a:xfrm>
          <a:prstGeom prst="rightArrow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627434" y="3137504"/>
            <a:ext cx="67456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320639" y="2427223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0" y="2044967"/>
            <a:ext cx="1671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应用市场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13837" y="1436568"/>
            <a:ext cx="1044220" cy="591686"/>
            <a:chOff x="4377188" y="770091"/>
            <a:chExt cx="1177664" cy="667299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882" y="782183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44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81" y="782183"/>
              <a:ext cx="295725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02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4377188" y="770091"/>
              <a:ext cx="316559" cy="308837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文本框 83"/>
            <p:cNvSpPr txBox="1"/>
            <p:nvPr/>
          </p:nvSpPr>
          <p:spPr>
            <a:xfrm>
              <a:off x="5251381" y="1000386"/>
              <a:ext cx="303471" cy="41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45915" y="1270315"/>
            <a:ext cx="929282" cy="487450"/>
            <a:chOff x="10119209" y="2130192"/>
            <a:chExt cx="1354680" cy="710592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9209" y="2130192"/>
              <a:ext cx="338670" cy="338670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57879" y="2130192"/>
              <a:ext cx="338670" cy="33867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9009" y="2502114"/>
              <a:ext cx="338669" cy="338670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6549" y="2130192"/>
              <a:ext cx="338670" cy="33867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355" y="2502114"/>
              <a:ext cx="338669" cy="338670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35219" y="2130192"/>
              <a:ext cx="338670" cy="338670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7684" y="2501136"/>
              <a:ext cx="338669" cy="33867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3580657" y="2902347"/>
            <a:ext cx="1345661" cy="270285"/>
            <a:chOff x="5081525" y="2686158"/>
            <a:chExt cx="1345661" cy="270285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1525" y="2686158"/>
              <a:ext cx="270285" cy="270285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51810" y="2686158"/>
              <a:ext cx="270285" cy="27028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2096" y="2686158"/>
              <a:ext cx="270285" cy="270285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6901" y="2686158"/>
              <a:ext cx="270285" cy="270285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92381" y="2686158"/>
              <a:ext cx="270285" cy="270285"/>
            </a:xfrm>
            <a:prstGeom prst="rect">
              <a:avLst/>
            </a:prstGeom>
          </p:spPr>
        </p:pic>
      </p:grpSp>
      <p:cxnSp>
        <p:nvCxnSpPr>
          <p:cNvPr id="70" name="直接箭头连接符 69"/>
          <p:cNvCxnSpPr/>
          <p:nvPr/>
        </p:nvCxnSpPr>
        <p:spPr>
          <a:xfrm flipH="1">
            <a:off x="2278474" y="2427221"/>
            <a:ext cx="238980" cy="388210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6029954" y="2432237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958430" y="1940685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椭圆 87"/>
          <p:cNvSpPr/>
          <p:nvPr/>
        </p:nvSpPr>
        <p:spPr>
          <a:xfrm>
            <a:off x="2023663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椭圆 94"/>
          <p:cNvSpPr/>
          <p:nvPr/>
        </p:nvSpPr>
        <p:spPr>
          <a:xfrm>
            <a:off x="4560740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1" name="椭圆 100"/>
          <p:cNvSpPr/>
          <p:nvPr/>
        </p:nvSpPr>
        <p:spPr>
          <a:xfrm>
            <a:off x="5634811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026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59DEC199-A3EA-41FB-839A-2A51ED01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34" y="4914651"/>
            <a:ext cx="2745602" cy="6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7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BDB867D4-8A12-4602-8B32-7B5488302359}"/>
              </a:ext>
            </a:extLst>
          </p:cNvPr>
          <p:cNvSpPr/>
          <p:nvPr/>
        </p:nvSpPr>
        <p:spPr>
          <a:xfrm>
            <a:off x="2569861" y="643814"/>
            <a:ext cx="7290701" cy="315341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C37BC6-AF06-44E7-9F9C-F65BC3232D2A}"/>
              </a:ext>
            </a:extLst>
          </p:cNvPr>
          <p:cNvSpPr/>
          <p:nvPr/>
        </p:nvSpPr>
        <p:spPr>
          <a:xfrm>
            <a:off x="491318" y="860831"/>
            <a:ext cx="4476260" cy="7813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125C8C6-AB2D-4863-81D4-35A5309F3B5D}"/>
              </a:ext>
            </a:extLst>
          </p:cNvPr>
          <p:cNvSpPr/>
          <p:nvPr/>
        </p:nvSpPr>
        <p:spPr>
          <a:xfrm>
            <a:off x="864224" y="703505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8942709-C62A-4C09-96C2-3D84008BB1DB}"/>
              </a:ext>
            </a:extLst>
          </p:cNvPr>
          <p:cNvSpPr/>
          <p:nvPr/>
        </p:nvSpPr>
        <p:spPr>
          <a:xfrm>
            <a:off x="826078" y="1140385"/>
            <a:ext cx="1394353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网络爬虫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B33936C-85B3-485A-9A4C-AF6065BD5FB4}"/>
              </a:ext>
            </a:extLst>
          </p:cNvPr>
          <p:cNvSpPr/>
          <p:nvPr/>
        </p:nvSpPr>
        <p:spPr>
          <a:xfrm>
            <a:off x="3290914" y="1140385"/>
            <a:ext cx="1394354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APK</a:t>
            </a:r>
            <a:r>
              <a:rPr lang="zh-CN" altLang="en-US" dirty="0">
                <a:solidFill>
                  <a:schemeClr val="accent6"/>
                </a:solidFill>
              </a:rPr>
              <a:t>预处理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D2451B4-5A7E-4456-9AEB-2140050CD8E3}"/>
              </a:ext>
            </a:extLst>
          </p:cNvPr>
          <p:cNvSpPr/>
          <p:nvPr/>
        </p:nvSpPr>
        <p:spPr>
          <a:xfrm>
            <a:off x="8342730" y="114038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826542-93FA-41D7-89FA-26A30E78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6" y="2110008"/>
            <a:ext cx="557240" cy="5572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441A86-282A-4748-A914-189124D8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98" y="2779367"/>
            <a:ext cx="557240" cy="55724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2C5858-FBC7-4C68-AE36-64AD40260C03}"/>
              </a:ext>
            </a:extLst>
          </p:cNvPr>
          <p:cNvGrpSpPr/>
          <p:nvPr/>
        </p:nvGrpSpPr>
        <p:grpSpPr>
          <a:xfrm>
            <a:off x="10842442" y="1179039"/>
            <a:ext cx="873130" cy="295086"/>
            <a:chOff x="10622023" y="1215606"/>
            <a:chExt cx="873130" cy="295086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8A8FF76C-545D-42B3-BE3F-EC566510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2023" y="1215607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A7940C54-766F-427A-A2F4-AB5FA1F38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00068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56FF6239-57BB-49C7-BFE7-3AF28128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11045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3439337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待查询队列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A03E50A-7DDE-4E4C-AF18-075ECF418E9C}"/>
              </a:ext>
            </a:extLst>
          </p:cNvPr>
          <p:cNvSpPr/>
          <p:nvPr/>
        </p:nvSpPr>
        <p:spPr>
          <a:xfrm>
            <a:off x="6600500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拓展数据项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D6F731-7271-486D-BE38-1BE49FAE8F9F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67578" y="1326583"/>
            <a:ext cx="3375152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137AA24-A58B-4D3F-8D37-D3E135C87901}"/>
              </a:ext>
            </a:extLst>
          </p:cNvPr>
          <p:cNvCxnSpPr>
            <a:cxnSpLocks/>
            <a:stCxn id="108" idx="2"/>
          </p:cNvCxnSpPr>
          <p:nvPr/>
        </p:nvCxnSpPr>
        <p:spPr>
          <a:xfrm rot="5400000">
            <a:off x="8218504" y="1833798"/>
            <a:ext cx="1414754" cy="772718"/>
          </a:xfrm>
          <a:prstGeom prst="bentConnector3">
            <a:avLst>
              <a:gd name="adj1" fmla="val 100110"/>
            </a:avLst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7755E390-2CA9-40E6-8045-B3B3BEDECA2B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2941749" y="1684767"/>
            <a:ext cx="497588" cy="1310427"/>
          </a:xfrm>
          <a:prstGeom prst="bentConnector2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AC86C1-B5A8-464A-BF04-227FCB231D75}"/>
              </a:ext>
            </a:extLst>
          </p:cNvPr>
          <p:cNvCxnSpPr>
            <a:cxnSpLocks/>
            <a:stCxn id="143" idx="1"/>
            <a:endCxn id="142" idx="3"/>
          </p:cNvCxnSpPr>
          <p:nvPr/>
        </p:nvCxnSpPr>
        <p:spPr>
          <a:xfrm flipH="1">
            <a:off x="5378356" y="2995193"/>
            <a:ext cx="1222144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B9E6460-EDF6-4D43-971D-37E03164FCCF}"/>
              </a:ext>
            </a:extLst>
          </p:cNvPr>
          <p:cNvCxnSpPr>
            <a:cxnSpLocks/>
          </p:cNvCxnSpPr>
          <p:nvPr/>
        </p:nvCxnSpPr>
        <p:spPr>
          <a:xfrm>
            <a:off x="8566183" y="3060768"/>
            <a:ext cx="1995912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57B31B1-4277-4F06-AB7D-F03F226DA78B}"/>
              </a:ext>
            </a:extLst>
          </p:cNvPr>
          <p:cNvCxnSpPr>
            <a:cxnSpLocks/>
            <a:stCxn id="91" idx="3"/>
            <a:endCxn id="97" idx="1"/>
          </p:cNvCxnSpPr>
          <p:nvPr/>
        </p:nvCxnSpPr>
        <p:spPr>
          <a:xfrm>
            <a:off x="2220431" y="1326583"/>
            <a:ext cx="1070483" cy="0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9366B66-811F-4DE5-AE0B-DA1D48DA279E}"/>
              </a:ext>
            </a:extLst>
          </p:cNvPr>
          <p:cNvGrpSpPr/>
          <p:nvPr/>
        </p:nvGrpSpPr>
        <p:grpSpPr>
          <a:xfrm>
            <a:off x="738351" y="2212646"/>
            <a:ext cx="1557934" cy="967653"/>
            <a:chOff x="347840" y="1818642"/>
            <a:chExt cx="1709854" cy="1062014"/>
          </a:xfrm>
        </p:grpSpPr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13C699A4-5CF4-4A9B-AAEA-57F474219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77" y="1836198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13DF1E5-1121-474F-B3EE-BB7A0CDA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5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992133F3-8D92-4948-83E0-800D4541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084" y="1836198"/>
              <a:ext cx="429364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E55C0C30-BCEB-49CD-AC6A-BDF60A21F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43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5F247478-C762-4F96-891C-379A00364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347840" y="1818642"/>
              <a:ext cx="459613" cy="4484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A6A9A43-802D-489B-B71C-67B5786BC8BA}"/>
                </a:ext>
              </a:extLst>
            </p:cNvPr>
            <p:cNvSpPr txBox="1"/>
            <p:nvPr/>
          </p:nvSpPr>
          <p:spPr>
            <a:xfrm>
              <a:off x="1617084" y="2275896"/>
              <a:ext cx="440610" cy="6047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71CE3D3-D67A-468F-8080-E8A4A91D7319}"/>
              </a:ext>
            </a:extLst>
          </p:cNvPr>
          <p:cNvCxnSpPr>
            <a:cxnSpLocks/>
          </p:cNvCxnSpPr>
          <p:nvPr/>
        </p:nvCxnSpPr>
        <p:spPr>
          <a:xfrm>
            <a:off x="1143544" y="1524728"/>
            <a:ext cx="0" cy="555395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1B42458-70C1-404D-AE6B-B41B7C1E5583}"/>
              </a:ext>
            </a:extLst>
          </p:cNvPr>
          <p:cNvCxnSpPr>
            <a:cxnSpLocks/>
          </p:cNvCxnSpPr>
          <p:nvPr/>
        </p:nvCxnSpPr>
        <p:spPr>
          <a:xfrm flipV="1">
            <a:off x="1851918" y="1524728"/>
            <a:ext cx="0" cy="555394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7C6D78C3-F5B1-4DE5-94A9-1FBFAA8C7726}"/>
              </a:ext>
            </a:extLst>
          </p:cNvPr>
          <p:cNvSpPr/>
          <p:nvPr/>
        </p:nvSpPr>
        <p:spPr>
          <a:xfrm>
            <a:off x="826077" y="3279982"/>
            <a:ext cx="1394353" cy="298035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D966"/>
                </a:solidFill>
              </a:rPr>
              <a:t>应用来源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4B38DC-79AD-4C70-B336-1D0F3B090AC8}"/>
              </a:ext>
            </a:extLst>
          </p:cNvPr>
          <p:cNvGrpSpPr/>
          <p:nvPr/>
        </p:nvGrpSpPr>
        <p:grpSpPr>
          <a:xfrm>
            <a:off x="8757220" y="1782202"/>
            <a:ext cx="986064" cy="590400"/>
            <a:chOff x="6081067" y="2375962"/>
            <a:chExt cx="986064" cy="590400"/>
          </a:xfrm>
          <a:solidFill>
            <a:schemeClr val="bg1"/>
          </a:solidFill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9D92E510-0D76-4D45-80DC-9ECCE8D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20951" y="2376077"/>
              <a:ext cx="295085" cy="295085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3C4EE167-41AD-47F5-8257-77D8F8FC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81067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A48B9A42-46AE-42C7-9C7F-C14C3DFB9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1009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33BDC142-C217-4AEA-B0B6-7A25FBC2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81501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ED346168-F232-4B8F-8507-0497F9759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91070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E951B1A4-1319-4C8B-944C-9E0298A8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71931" y="2671162"/>
              <a:ext cx="295200" cy="295200"/>
            </a:xfrm>
            <a:prstGeom prst="rect">
              <a:avLst/>
            </a:prstGeom>
            <a:grpFill/>
          </p:spPr>
        </p:pic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4AB548EE-86D9-41C2-89D1-899B548E3A95}"/>
              </a:ext>
            </a:extLst>
          </p:cNvPr>
          <p:cNvSpPr/>
          <p:nvPr/>
        </p:nvSpPr>
        <p:spPr>
          <a:xfrm>
            <a:off x="7778445" y="3664686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6248D90-04BA-4318-9EFA-CAF04B06F20B}"/>
              </a:ext>
            </a:extLst>
          </p:cNvPr>
          <p:cNvCxnSpPr>
            <a:cxnSpLocks/>
            <a:stCxn id="108" idx="3"/>
            <a:endCxn id="114" idx="3"/>
          </p:cNvCxnSpPr>
          <p:nvPr/>
        </p:nvCxnSpPr>
        <p:spPr>
          <a:xfrm>
            <a:off x="10281749" y="1326583"/>
            <a:ext cx="560693" cy="0"/>
          </a:xfrm>
          <a:prstGeom prst="straightConnector1">
            <a:avLst/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2856A72C-02D8-4B27-B712-B82396AB79AE}"/>
              </a:ext>
            </a:extLst>
          </p:cNvPr>
          <p:cNvCxnSpPr>
            <a:cxnSpLocks/>
          </p:cNvCxnSpPr>
          <p:nvPr/>
        </p:nvCxnSpPr>
        <p:spPr>
          <a:xfrm flipH="1">
            <a:off x="11562544" y="1536019"/>
            <a:ext cx="5711" cy="4665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4EBB2C86-4E17-4BCF-AE40-A6CCB5F1A080}"/>
              </a:ext>
            </a:extLst>
          </p:cNvPr>
          <p:cNvSpPr/>
          <p:nvPr/>
        </p:nvSpPr>
        <p:spPr>
          <a:xfrm>
            <a:off x="10654028" y="860831"/>
            <a:ext cx="12499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仿冒应用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73A29C4-10CC-481F-AEC6-1CDE88CCDDAE}"/>
              </a:ext>
            </a:extLst>
          </p:cNvPr>
          <p:cNvSpPr/>
          <p:nvPr/>
        </p:nvSpPr>
        <p:spPr>
          <a:xfrm>
            <a:off x="7281050" y="1955924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持有官方证书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的应用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3B78E93F-B6B6-4856-B831-265439C290ED}"/>
              </a:ext>
            </a:extLst>
          </p:cNvPr>
          <p:cNvSpPr/>
          <p:nvPr/>
        </p:nvSpPr>
        <p:spPr>
          <a:xfrm>
            <a:off x="10372914" y="2162290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6BD3BCA-9C82-422B-933D-13E65E2B4E33}"/>
              </a:ext>
            </a:extLst>
          </p:cNvPr>
          <p:cNvSpPr/>
          <p:nvPr/>
        </p:nvSpPr>
        <p:spPr>
          <a:xfrm>
            <a:off x="11230938" y="3069731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Csv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DA039D-BCBE-49DA-9EE4-78F79CD5943C}"/>
              </a:ext>
            </a:extLst>
          </p:cNvPr>
          <p:cNvGrpSpPr/>
          <p:nvPr/>
        </p:nvGrpSpPr>
        <p:grpSpPr>
          <a:xfrm>
            <a:off x="3585965" y="3212689"/>
            <a:ext cx="1948288" cy="770741"/>
            <a:chOff x="7348816" y="3222665"/>
            <a:chExt cx="1948288" cy="770741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C7FDC3FD-7734-4E55-9520-79D89EF89009}"/>
                </a:ext>
              </a:extLst>
            </p:cNvPr>
            <p:cNvGrpSpPr/>
            <p:nvPr/>
          </p:nvGrpSpPr>
          <p:grpSpPr>
            <a:xfrm>
              <a:off x="7348816" y="3698206"/>
              <a:ext cx="1948288" cy="295200"/>
              <a:chOff x="7348816" y="3650581"/>
              <a:chExt cx="1948288" cy="295200"/>
            </a:xfrm>
            <a:solidFill>
              <a:schemeClr val="bg1"/>
            </a:solidFill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9B00A8A8-C810-455C-A2E2-B61FF8A836D9}"/>
                  </a:ext>
                </a:extLst>
              </p:cNvPr>
              <p:cNvGrpSpPr/>
              <p:nvPr/>
            </p:nvGrpSpPr>
            <p:grpSpPr>
              <a:xfrm>
                <a:off x="7348816" y="3650581"/>
                <a:ext cx="565142" cy="295200"/>
                <a:chOff x="8909620" y="1934602"/>
                <a:chExt cx="565142" cy="295200"/>
              </a:xfrm>
              <a:grpFill/>
            </p:grpSpPr>
            <p:pic>
              <p:nvPicPr>
                <p:cNvPr id="227" name="图片 226">
                  <a:extLst>
                    <a:ext uri="{FF2B5EF4-FFF2-40B4-BE49-F238E27FC236}">
                      <a16:creationId xmlns:a16="http://schemas.microsoft.com/office/drawing/2014/main" id="{9FCF9736-F568-4F7E-950F-E1FCAF6A3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909620" y="1934602"/>
                  <a:ext cx="295200" cy="29520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28" name="图片 227">
                  <a:extLst>
                    <a:ext uri="{FF2B5EF4-FFF2-40B4-BE49-F238E27FC236}">
                      <a16:creationId xmlns:a16="http://schemas.microsoft.com/office/drawing/2014/main" id="{E6CBFA14-66E1-4B9E-A429-FDA12BE2F9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179562" y="1934602"/>
                  <a:ext cx="295200" cy="29520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38EAECC0-CCB3-4750-9EC2-260B1A1693AD}"/>
                  </a:ext>
                </a:extLst>
              </p:cNvPr>
              <p:cNvSpPr/>
              <p:nvPr/>
            </p:nvSpPr>
            <p:spPr>
              <a:xfrm>
                <a:off x="7923666" y="3656683"/>
                <a:ext cx="1373438" cy="242955"/>
              </a:xfrm>
              <a:prstGeom prst="rect">
                <a:avLst/>
              </a:prstGeom>
              <a:grpFill/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正版应用数据</a:t>
                </a:r>
              </a:p>
            </p:txBody>
          </p:sp>
        </p:grp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0CBFD6A4-7719-4C83-BB40-C8ECB7900A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0010" y="3222665"/>
              <a:ext cx="2365" cy="40636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3A39C45B-D865-4680-A88C-B8B7B6623B26}"/>
              </a:ext>
            </a:extLst>
          </p:cNvPr>
          <p:cNvSpPr/>
          <p:nvPr/>
        </p:nvSpPr>
        <p:spPr>
          <a:xfrm>
            <a:off x="5767501" y="1606125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应用数据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A7B5DD-25BA-4A60-B5F3-E33A13A8BB76}"/>
              </a:ext>
            </a:extLst>
          </p:cNvPr>
          <p:cNvGrpSpPr/>
          <p:nvPr/>
        </p:nvGrpSpPr>
        <p:grpSpPr>
          <a:xfrm>
            <a:off x="5767501" y="987462"/>
            <a:ext cx="1456923" cy="590285"/>
            <a:chOff x="5774734" y="494817"/>
            <a:chExt cx="1456923" cy="590285"/>
          </a:xfrm>
          <a:solidFill>
            <a:schemeClr val="bg1"/>
          </a:solidFill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9B27CA3-E9C8-4EC2-A5BA-8DCE6D9AAA75}"/>
                </a:ext>
              </a:extLst>
            </p:cNvPr>
            <p:cNvGrpSpPr/>
            <p:nvPr/>
          </p:nvGrpSpPr>
          <p:grpSpPr>
            <a:xfrm>
              <a:off x="5921905" y="494817"/>
              <a:ext cx="1162152" cy="295086"/>
              <a:chOff x="10333001" y="1215606"/>
              <a:chExt cx="1162152" cy="295086"/>
            </a:xfrm>
            <a:grpFill/>
          </p:grpSpPr>
          <p:pic>
            <p:nvPicPr>
              <p:cNvPr id="120" name="图片 119">
                <a:extLst>
                  <a:ext uri="{FF2B5EF4-FFF2-40B4-BE49-F238E27FC236}">
                    <a16:creationId xmlns:a16="http://schemas.microsoft.com/office/drawing/2014/main" id="{B496635B-CEB2-47CA-9BE5-9769FF985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1D2EE463-3600-466C-BB9E-E5E8F32E2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333001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2" name="图片 121">
                <a:extLst>
                  <a:ext uri="{FF2B5EF4-FFF2-40B4-BE49-F238E27FC236}">
                    <a16:creationId xmlns:a16="http://schemas.microsoft.com/office/drawing/2014/main" id="{336AB377-7FB6-48AF-A3DE-23273EE83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3" name="图片 122">
                <a:extLst>
                  <a:ext uri="{FF2B5EF4-FFF2-40B4-BE49-F238E27FC236}">
                    <a16:creationId xmlns:a16="http://schemas.microsoft.com/office/drawing/2014/main" id="{98718E4E-2318-4CA5-A0DC-DDF388C0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5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1FCCC886-C2F9-4C7B-AF4C-72F8E9A5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734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8C5CF999-E8D7-43A9-BB37-AA859F00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65165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C9056822-CFC6-472D-BBFA-25C337CA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46027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540CF0A-C34C-4DFA-B145-9B5B2CBC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5596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CFB94579-4C48-478D-975C-B563B534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36457" y="789902"/>
              <a:ext cx="295200" cy="2952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666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8955DF60-55BD-4A6A-A3EE-522B1D1DB5FA}"/>
              </a:ext>
            </a:extLst>
          </p:cNvPr>
          <p:cNvSpPr/>
          <p:nvPr/>
        </p:nvSpPr>
        <p:spPr>
          <a:xfrm>
            <a:off x="6609506" y="1193346"/>
            <a:ext cx="3383894" cy="674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0ADA928-6E3C-4F8F-9034-6B28B322708F}"/>
              </a:ext>
            </a:extLst>
          </p:cNvPr>
          <p:cNvCxnSpPr>
            <a:cxnSpLocks/>
          </p:cNvCxnSpPr>
          <p:nvPr/>
        </p:nvCxnSpPr>
        <p:spPr>
          <a:xfrm>
            <a:off x="2975789" y="1956014"/>
            <a:ext cx="0" cy="4484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1891374" y="2489044"/>
            <a:ext cx="6635681" cy="7570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4E37F4D6-9BB4-4403-87A1-0C16A9CFBBEE}"/>
              </a:ext>
            </a:extLst>
          </p:cNvPr>
          <p:cNvSpPr/>
          <p:nvPr/>
        </p:nvSpPr>
        <p:spPr>
          <a:xfrm>
            <a:off x="5165288" y="2278641"/>
            <a:ext cx="309610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5"/>
                </a:solidFill>
              </a:rPr>
              <a:t>仿冒应用收集框架</a:t>
            </a:r>
            <a:r>
              <a:rPr lang="en-US" altLang="zh-CN" sz="1600" dirty="0">
                <a:solidFill>
                  <a:schemeClr val="accent5"/>
                </a:solidFill>
              </a:rPr>
              <a:t> </a:t>
            </a:r>
            <a:r>
              <a:rPr lang="en-US" altLang="zh-CN" sz="1600" dirty="0" err="1">
                <a:solidFill>
                  <a:schemeClr val="accent5"/>
                </a:solidFill>
              </a:rPr>
              <a:t>FakeRevealer</a:t>
            </a:r>
            <a:endParaRPr lang="zh-CN" altLang="en-US" sz="1600" dirty="0">
              <a:solidFill>
                <a:schemeClr val="accent5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97DD88-6FB2-4552-A9FA-5257A061A2D4}"/>
              </a:ext>
            </a:extLst>
          </p:cNvPr>
          <p:cNvGrpSpPr/>
          <p:nvPr/>
        </p:nvGrpSpPr>
        <p:grpSpPr>
          <a:xfrm>
            <a:off x="2017346" y="2713124"/>
            <a:ext cx="6383737" cy="339396"/>
            <a:chOff x="1962652" y="2141686"/>
            <a:chExt cx="6383737" cy="339396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AF45A72-2999-4E36-BB0C-16EFD0CBF21E}"/>
                </a:ext>
              </a:extLst>
            </p:cNvPr>
            <p:cNvSpPr/>
            <p:nvPr/>
          </p:nvSpPr>
          <p:spPr>
            <a:xfrm>
              <a:off x="1962652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应用收集器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96953AE-C535-4F59-A3E1-61EEB14BBEF7}"/>
                </a:ext>
              </a:extLst>
            </p:cNvPr>
            <p:cNvSpPr/>
            <p:nvPr/>
          </p:nvSpPr>
          <p:spPr>
            <a:xfrm>
              <a:off x="6302791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迭代搜索器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E677E85B-03E0-429B-94BB-1BBC4242884E}"/>
                </a:ext>
              </a:extLst>
            </p:cNvPr>
            <p:cNvSpPr/>
            <p:nvPr/>
          </p:nvSpPr>
          <p:spPr>
            <a:xfrm>
              <a:off x="4132722" y="2141686"/>
              <a:ext cx="2043598" cy="339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accent5"/>
                  </a:solidFill>
                </a:rPr>
                <a:t>应用筛选器</a:t>
              </a:r>
            </a:p>
          </p:txBody>
        </p:sp>
      </p:grpSp>
      <p:pic>
        <p:nvPicPr>
          <p:cNvPr id="37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42F3669A-B126-4C23-91C0-F3D6D6E3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73" y="1360208"/>
            <a:ext cx="2160466" cy="4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683635F-EA0D-4A94-95E8-B7FF81090350}"/>
              </a:ext>
            </a:extLst>
          </p:cNvPr>
          <p:cNvGrpSpPr/>
          <p:nvPr/>
        </p:nvGrpSpPr>
        <p:grpSpPr>
          <a:xfrm>
            <a:off x="6712225" y="1329917"/>
            <a:ext cx="3095800" cy="448581"/>
            <a:chOff x="5052952" y="1497558"/>
            <a:chExt cx="3095800" cy="448581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A383AF6-7C0F-4058-8D59-3E0F10E2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185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63A57BEE-6F50-46D0-9E1D-20EFDF33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180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DA1A549A-6F28-4E2A-B566-7D45910BD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952" y="1497558"/>
              <a:ext cx="450824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16446ED6-36E7-4B4C-993C-825C82C6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190" y="1497558"/>
              <a:ext cx="448581" cy="4485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3D43E315-DE59-40FC-A3EA-79E4BC509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7171175" y="1497558"/>
              <a:ext cx="448581" cy="43763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6" name="Picture 2" descr="“360手机助手”的图片搜索结果">
              <a:extLst>
                <a:ext uri="{FF2B5EF4-FFF2-40B4-BE49-F238E27FC236}">
                  <a16:creationId xmlns:a16="http://schemas.microsoft.com/office/drawing/2014/main" id="{E70BF45E-579F-490E-B728-9A2ACF53A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171" y="1497558"/>
              <a:ext cx="448581" cy="448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F830992-2AE4-4054-935F-EA07BEEDC1E1}"/>
              </a:ext>
            </a:extLst>
          </p:cNvPr>
          <p:cNvGrpSpPr/>
          <p:nvPr/>
        </p:nvGrpSpPr>
        <p:grpSpPr>
          <a:xfrm>
            <a:off x="4475488" y="1246305"/>
            <a:ext cx="1751465" cy="295200"/>
            <a:chOff x="2111317" y="798979"/>
            <a:chExt cx="1751465" cy="2952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9C83732-3EF7-4AAF-8C8E-59ACC7A9B800}"/>
                </a:ext>
              </a:extLst>
            </p:cNvPr>
            <p:cNvSpPr/>
            <p:nvPr/>
          </p:nvSpPr>
          <p:spPr>
            <a:xfrm>
              <a:off x="2111317" y="825101"/>
              <a:ext cx="96151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0830674-C4E9-46FF-83C2-8C98FE0B5BC8}"/>
                </a:ext>
              </a:extLst>
            </p:cNvPr>
            <p:cNvGrpSpPr/>
            <p:nvPr/>
          </p:nvGrpSpPr>
          <p:grpSpPr>
            <a:xfrm>
              <a:off x="2986722" y="798979"/>
              <a:ext cx="876060" cy="295200"/>
              <a:chOff x="6646027" y="788394"/>
              <a:chExt cx="876060" cy="295200"/>
            </a:xfrm>
            <a:solidFill>
              <a:schemeClr val="bg1"/>
            </a:solidFill>
          </p:grpSpPr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92E7CFDB-5266-444B-84B7-F9E48113B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27002" y="788452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D6A1F167-E379-4550-9201-24474925D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8394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D1B37D41-323B-4ED6-A6B5-0B59FAD22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515" y="788394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2F011BC-43FB-432A-8804-136312274809}"/>
              </a:ext>
            </a:extLst>
          </p:cNvPr>
          <p:cNvCxnSpPr>
            <a:cxnSpLocks/>
          </p:cNvCxnSpPr>
          <p:nvPr/>
        </p:nvCxnSpPr>
        <p:spPr>
          <a:xfrm flipH="1">
            <a:off x="4187416" y="1595241"/>
            <a:ext cx="233539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790FDAB-C34F-4E6F-B8D1-2BE33AC3B4EE}"/>
              </a:ext>
            </a:extLst>
          </p:cNvPr>
          <p:cNvGrpSpPr/>
          <p:nvPr/>
        </p:nvGrpSpPr>
        <p:grpSpPr>
          <a:xfrm>
            <a:off x="3047534" y="2025002"/>
            <a:ext cx="1751465" cy="295200"/>
            <a:chOff x="2111317" y="798979"/>
            <a:chExt cx="1751465" cy="2952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AA097A6-D73D-47CC-92E9-E69AA30ECA46}"/>
                </a:ext>
              </a:extLst>
            </p:cNvPr>
            <p:cNvSpPr/>
            <p:nvPr/>
          </p:nvSpPr>
          <p:spPr>
            <a:xfrm>
              <a:off x="2111317" y="825101"/>
              <a:ext cx="96151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A0591254-D44E-4D9E-ACA9-0FFCA546A33B}"/>
                </a:ext>
              </a:extLst>
            </p:cNvPr>
            <p:cNvGrpSpPr/>
            <p:nvPr/>
          </p:nvGrpSpPr>
          <p:grpSpPr>
            <a:xfrm>
              <a:off x="2986722" y="798979"/>
              <a:ext cx="876060" cy="295200"/>
              <a:chOff x="6646027" y="788394"/>
              <a:chExt cx="876060" cy="295200"/>
            </a:xfrm>
            <a:solidFill>
              <a:schemeClr val="bg1"/>
            </a:solidFill>
          </p:grpSpPr>
          <p:pic>
            <p:nvPicPr>
              <p:cNvPr id="73" name="图片 72">
                <a:extLst>
                  <a:ext uri="{FF2B5EF4-FFF2-40B4-BE49-F238E27FC236}">
                    <a16:creationId xmlns:a16="http://schemas.microsoft.com/office/drawing/2014/main" id="{36D1836A-3FB0-4F72-BEC8-7E3D2BADE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227002" y="788452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74" name="图片 73">
                <a:extLst>
                  <a:ext uri="{FF2B5EF4-FFF2-40B4-BE49-F238E27FC236}">
                    <a16:creationId xmlns:a16="http://schemas.microsoft.com/office/drawing/2014/main" id="{8749B7C5-5930-40DC-8F89-8E99B799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8394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8DA256E0-2CEA-4D3C-A3FD-7348046B1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515" y="788394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0F8FB120-7D3A-4E70-8086-0110457115A4}"/>
              </a:ext>
            </a:extLst>
          </p:cNvPr>
          <p:cNvSpPr/>
          <p:nvPr/>
        </p:nvSpPr>
        <p:spPr>
          <a:xfrm>
            <a:off x="1891374" y="3857473"/>
            <a:ext cx="360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2"/>
                </a:solidFill>
              </a:rPr>
              <a:t>结合实例分析的仿冒应用特征解读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69217E1-9EBA-4921-8BDA-11476203D2EA}"/>
              </a:ext>
            </a:extLst>
          </p:cNvPr>
          <p:cNvSpPr/>
          <p:nvPr/>
        </p:nvSpPr>
        <p:spPr>
          <a:xfrm>
            <a:off x="6393400" y="3857473"/>
            <a:ext cx="360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</a:rPr>
              <a:t>面向仿冒应用的排名</a:t>
            </a:r>
            <a:r>
              <a:rPr lang="zh-CN" altLang="en-US" sz="1600">
                <a:solidFill>
                  <a:schemeClr val="accent6"/>
                </a:solidFill>
              </a:rPr>
              <a:t>欺诈验证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40FF86F-8FD1-44EC-B79C-D0660E43EA96}"/>
              </a:ext>
            </a:extLst>
          </p:cNvPr>
          <p:cNvCxnSpPr>
            <a:cxnSpLocks/>
          </p:cNvCxnSpPr>
          <p:nvPr/>
        </p:nvCxnSpPr>
        <p:spPr>
          <a:xfrm>
            <a:off x="2025268" y="3335206"/>
            <a:ext cx="0" cy="4484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445162C-AF38-4C80-9EED-559F8C008428}"/>
              </a:ext>
            </a:extLst>
          </p:cNvPr>
          <p:cNvCxnSpPr>
            <a:cxnSpLocks/>
          </p:cNvCxnSpPr>
          <p:nvPr/>
        </p:nvCxnSpPr>
        <p:spPr>
          <a:xfrm>
            <a:off x="7163049" y="3335206"/>
            <a:ext cx="0" cy="4484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296AABF-8CE7-4A28-B56D-5A37748C8C99}"/>
              </a:ext>
            </a:extLst>
          </p:cNvPr>
          <p:cNvGrpSpPr/>
          <p:nvPr/>
        </p:nvGrpSpPr>
        <p:grpSpPr>
          <a:xfrm>
            <a:off x="2106500" y="3411874"/>
            <a:ext cx="1508211" cy="295085"/>
            <a:chOff x="1876585" y="4295291"/>
            <a:chExt cx="1508211" cy="295085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A23CBE1-25F8-4593-8928-C7D1A58F2668}"/>
                </a:ext>
              </a:extLst>
            </p:cNvPr>
            <p:cNvSpPr/>
            <p:nvPr/>
          </p:nvSpPr>
          <p:spPr>
            <a:xfrm>
              <a:off x="1876585" y="4314443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D939BBAA-2076-49BE-A612-6BBAF6F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9711" y="4295291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6BC32EA-F0EE-46F2-BE89-3234D1786CB4}"/>
              </a:ext>
            </a:extLst>
          </p:cNvPr>
          <p:cNvGrpSpPr/>
          <p:nvPr/>
        </p:nvGrpSpPr>
        <p:grpSpPr>
          <a:xfrm>
            <a:off x="7241823" y="3420985"/>
            <a:ext cx="1508211" cy="295085"/>
            <a:chOff x="1876585" y="4295291"/>
            <a:chExt cx="1508211" cy="295085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2253F2D-7AA8-4779-B5E3-E30498F55EBC}"/>
                </a:ext>
              </a:extLst>
            </p:cNvPr>
            <p:cNvSpPr/>
            <p:nvPr/>
          </p:nvSpPr>
          <p:spPr>
            <a:xfrm>
              <a:off x="1876585" y="4314443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15E45CCC-6493-42ED-AB54-2A44B05E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9711" y="4295291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492A8E1-45AA-469A-80B6-6900283EEF02}"/>
              </a:ext>
            </a:extLst>
          </p:cNvPr>
          <p:cNvCxnSpPr>
            <a:cxnSpLocks/>
          </p:cNvCxnSpPr>
          <p:nvPr/>
        </p:nvCxnSpPr>
        <p:spPr>
          <a:xfrm>
            <a:off x="9583734" y="1971254"/>
            <a:ext cx="0" cy="18123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9E407C7-7EFB-4935-A140-3EB49A26D285}"/>
              </a:ext>
            </a:extLst>
          </p:cNvPr>
          <p:cNvGrpSpPr/>
          <p:nvPr/>
        </p:nvGrpSpPr>
        <p:grpSpPr>
          <a:xfrm>
            <a:off x="8189726" y="2019488"/>
            <a:ext cx="1315733" cy="295086"/>
            <a:chOff x="6943956" y="2093414"/>
            <a:chExt cx="1315733" cy="295086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141D0E1-D7CE-4CCF-8FA7-F5F8BC0CBBD1}"/>
                </a:ext>
              </a:extLst>
            </p:cNvPr>
            <p:cNvSpPr/>
            <p:nvPr/>
          </p:nvSpPr>
          <p:spPr>
            <a:xfrm>
              <a:off x="6943956" y="2119480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评论数据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8297D5B-C176-4331-AD5B-603B56168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4603" y="2093414"/>
              <a:ext cx="295086" cy="295086"/>
            </a:xfrm>
            <a:prstGeom prst="rect">
              <a:avLst/>
            </a:prstGeom>
          </p:spPr>
        </p:pic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65A5CCC7-F683-4578-B635-B59EDDBD7F17}"/>
              </a:ext>
            </a:extLst>
          </p:cNvPr>
          <p:cNvSpPr/>
          <p:nvPr/>
        </p:nvSpPr>
        <p:spPr>
          <a:xfrm>
            <a:off x="8633460" y="990384"/>
            <a:ext cx="108075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应用市场</a:t>
            </a:r>
          </a:p>
        </p:txBody>
      </p:sp>
    </p:spTree>
    <p:extLst>
      <p:ext uri="{BB962C8B-B14F-4D97-AF65-F5344CB8AC3E}">
        <p14:creationId xmlns:p14="http://schemas.microsoft.com/office/powerpoint/2010/main" val="303790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897312-C7B4-44E6-9C74-B42DB8747165}"/>
              </a:ext>
            </a:extLst>
          </p:cNvPr>
          <p:cNvGrpSpPr/>
          <p:nvPr/>
        </p:nvGrpSpPr>
        <p:grpSpPr>
          <a:xfrm>
            <a:off x="5595907" y="3937545"/>
            <a:ext cx="6141735" cy="918147"/>
            <a:chOff x="5825703" y="4700205"/>
            <a:chExt cx="6141735" cy="918147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06767DB-51A8-4B0C-93EC-87FAC7A5F891}"/>
                </a:ext>
              </a:extLst>
            </p:cNvPr>
            <p:cNvSpPr/>
            <p:nvPr/>
          </p:nvSpPr>
          <p:spPr>
            <a:xfrm>
              <a:off x="5825703" y="4700205"/>
              <a:ext cx="6141735" cy="9181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BBA39101-2C0B-44D5-9165-E20AAF5F9661}"/>
                </a:ext>
              </a:extLst>
            </p:cNvPr>
            <p:cNvGrpSpPr/>
            <p:nvPr/>
          </p:nvGrpSpPr>
          <p:grpSpPr>
            <a:xfrm>
              <a:off x="5835662" y="4826041"/>
              <a:ext cx="2893283" cy="630520"/>
              <a:chOff x="4452818" y="4324511"/>
              <a:chExt cx="2893283" cy="630520"/>
            </a:xfrm>
          </p:grpSpPr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FA123FC8-C2C0-4D20-B2EC-BFFF05544260}"/>
                  </a:ext>
                </a:extLst>
              </p:cNvPr>
              <p:cNvGrpSpPr/>
              <p:nvPr/>
            </p:nvGrpSpPr>
            <p:grpSpPr>
              <a:xfrm>
                <a:off x="4452818" y="4324511"/>
                <a:ext cx="2893283" cy="297281"/>
                <a:chOff x="39994" y="2679561"/>
                <a:chExt cx="2755344" cy="298035"/>
              </a:xfrm>
            </p:grpSpPr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9A77F7BB-D503-48DC-BD7F-DD48A6E7905B}"/>
                    </a:ext>
                  </a:extLst>
                </p:cNvPr>
                <p:cNvSpPr/>
                <p:nvPr/>
              </p:nvSpPr>
              <p:spPr>
                <a:xfrm>
                  <a:off x="39994" y="2679561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6"/>
                      </a:solidFill>
                    </a:rPr>
                    <a:t>应用收集器相关数据流</a:t>
                  </a:r>
                </a:p>
              </p:txBody>
            </p:sp>
            <p:cxnSp>
              <p:nvCxnSpPr>
                <p:cNvPr id="186" name="直接箭头连接符 185">
                  <a:extLst>
                    <a:ext uri="{FF2B5EF4-FFF2-40B4-BE49-F238E27FC236}">
                      <a16:creationId xmlns:a16="http://schemas.microsoft.com/office/drawing/2014/main" id="{2ACD21E4-28D9-4704-ADE1-451536945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282766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prstDash val="lgDashDotDot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C751C51E-99BA-41A0-9108-36CF8C6178C3}"/>
                  </a:ext>
                </a:extLst>
              </p:cNvPr>
              <p:cNvGrpSpPr/>
              <p:nvPr/>
            </p:nvGrpSpPr>
            <p:grpSpPr>
              <a:xfrm>
                <a:off x="4452818" y="4657750"/>
                <a:ext cx="2893282" cy="297281"/>
                <a:chOff x="39993" y="3038572"/>
                <a:chExt cx="2755345" cy="298035"/>
              </a:xfrm>
            </p:grpSpPr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3F9EB6BA-EFB1-4C5F-A425-64F6D173DA31}"/>
                    </a:ext>
                  </a:extLst>
                </p:cNvPr>
                <p:cNvSpPr/>
                <p:nvPr/>
              </p:nvSpPr>
              <p:spPr>
                <a:xfrm>
                  <a:off x="39993" y="3038572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EA8B00"/>
                      </a:solidFill>
                    </a:rPr>
                    <a:t>应用过滤器相关数据流</a:t>
                  </a:r>
                </a:p>
              </p:txBody>
            </p:sp>
            <p:cxnSp>
              <p:nvCxnSpPr>
                <p:cNvPr id="184" name="直接箭头连接符 183">
                  <a:extLst>
                    <a:ext uri="{FF2B5EF4-FFF2-40B4-BE49-F238E27FC236}">
                      <a16:creationId xmlns:a16="http://schemas.microsoft.com/office/drawing/2014/main" id="{A0951C13-4CDD-42FE-B076-D86C1638B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7" y="320492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prstDash val="sysDot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63DD55F9-BC29-4533-BA58-F1E678E9BCF2}"/>
                </a:ext>
              </a:extLst>
            </p:cNvPr>
            <p:cNvGrpSpPr/>
            <p:nvPr/>
          </p:nvGrpSpPr>
          <p:grpSpPr>
            <a:xfrm>
              <a:off x="8896571" y="4826041"/>
              <a:ext cx="2893281" cy="630519"/>
              <a:chOff x="7513727" y="4324512"/>
              <a:chExt cx="2893281" cy="630519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0698C4F3-FDC4-443C-8313-C15C1B053C6D}"/>
                  </a:ext>
                </a:extLst>
              </p:cNvPr>
              <p:cNvGrpSpPr/>
              <p:nvPr/>
            </p:nvGrpSpPr>
            <p:grpSpPr>
              <a:xfrm>
                <a:off x="7513730" y="4324512"/>
                <a:ext cx="2893277" cy="297281"/>
                <a:chOff x="39995" y="3397583"/>
                <a:chExt cx="2755340" cy="298035"/>
              </a:xfrm>
            </p:grpSpPr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2101671E-5A62-46E3-97C7-5EF065BF4AAB}"/>
                    </a:ext>
                  </a:extLst>
                </p:cNvPr>
                <p:cNvSpPr/>
                <p:nvPr/>
              </p:nvSpPr>
              <p:spPr>
                <a:xfrm>
                  <a:off x="39995" y="3397583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5"/>
                      </a:solidFill>
                    </a:rPr>
                    <a:t>迭代搜索器相关数据流</a:t>
                  </a:r>
                </a:p>
              </p:txBody>
            </p: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BEF2693C-7DF9-41E9-BD06-7DD56C4BA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9924" y="356519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prstDash val="dash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6900AE2E-C358-48F8-ADC7-C3970AB50E96}"/>
                  </a:ext>
                </a:extLst>
              </p:cNvPr>
              <p:cNvGrpSpPr/>
              <p:nvPr/>
            </p:nvGrpSpPr>
            <p:grpSpPr>
              <a:xfrm>
                <a:off x="7513727" y="4657750"/>
                <a:ext cx="2893281" cy="297281"/>
                <a:chOff x="183559" y="3734750"/>
                <a:chExt cx="2755344" cy="298035"/>
              </a:xfrm>
            </p:grpSpPr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FFB755C4-56DF-4170-9C21-6B504A47273E}"/>
                    </a:ext>
                  </a:extLst>
                </p:cNvPr>
                <p:cNvSpPr/>
                <p:nvPr/>
              </p:nvSpPr>
              <p:spPr>
                <a:xfrm>
                  <a:off x="183559" y="3734750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C00000"/>
                      </a:solidFill>
                    </a:rPr>
                    <a:t>工具输入与输出</a:t>
                  </a:r>
                </a:p>
              </p:txBody>
            </p:sp>
            <p:cxnSp>
              <p:nvCxnSpPr>
                <p:cNvPr id="178" name="直接箭头连接符 177">
                  <a:extLst>
                    <a:ext uri="{FF2B5EF4-FFF2-40B4-BE49-F238E27FC236}">
                      <a16:creationId xmlns:a16="http://schemas.microsoft.com/office/drawing/2014/main" id="{A68D602C-A3B0-4C9E-9614-1A43ECFB0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3492" y="390235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rgbClr val="B42200"/>
                  </a:solidFill>
                  <a:prstDash val="solid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7" name="矩形 186">
            <a:extLst>
              <a:ext uri="{FF2B5EF4-FFF2-40B4-BE49-F238E27FC236}">
                <a16:creationId xmlns:a16="http://schemas.microsoft.com/office/drawing/2014/main" id="{8E4D84CC-5052-48BB-89AD-460E5171AB87}"/>
              </a:ext>
            </a:extLst>
          </p:cNvPr>
          <p:cNvSpPr/>
          <p:nvPr/>
        </p:nvSpPr>
        <p:spPr>
          <a:xfrm>
            <a:off x="8633809" y="1131010"/>
            <a:ext cx="1356914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应用查询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与爬取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93E4B85-2A9F-43EB-AB46-C8F190ED42F1}"/>
              </a:ext>
            </a:extLst>
          </p:cNvPr>
          <p:cNvSpPr/>
          <p:nvPr/>
        </p:nvSpPr>
        <p:spPr>
          <a:xfrm>
            <a:off x="686677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B96C59B-3AFF-4203-ABFE-3ABEA3382D66}"/>
              </a:ext>
            </a:extLst>
          </p:cNvPr>
          <p:cNvSpPr/>
          <p:nvPr/>
        </p:nvSpPr>
        <p:spPr>
          <a:xfrm>
            <a:off x="1954025" y="3378334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97B6FF74-975B-4236-BC20-BF34E6B4CD79}"/>
              </a:ext>
            </a:extLst>
          </p:cNvPr>
          <p:cNvGrpSpPr/>
          <p:nvPr/>
        </p:nvGrpSpPr>
        <p:grpSpPr>
          <a:xfrm>
            <a:off x="4064711" y="685922"/>
            <a:ext cx="1448544" cy="625997"/>
            <a:chOff x="11490972" y="2110008"/>
            <a:chExt cx="1289441" cy="55724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94173864-4BEB-43FB-9830-5B920C8A93C8}"/>
                </a:ext>
              </a:extLst>
            </p:cNvPr>
            <p:cNvSpPr/>
            <p:nvPr/>
          </p:nvSpPr>
          <p:spPr>
            <a:xfrm>
              <a:off x="11905975" y="2279275"/>
              <a:ext cx="874438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Json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2" name="图片 191">
              <a:extLst>
                <a:ext uri="{FF2B5EF4-FFF2-40B4-BE49-F238E27FC236}">
                  <a16:creationId xmlns:a16="http://schemas.microsoft.com/office/drawing/2014/main" id="{D227D189-3AAF-4FE9-9427-E8CF657C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0972" y="2110008"/>
              <a:ext cx="557240" cy="557240"/>
            </a:xfrm>
            <a:prstGeom prst="rect">
              <a:avLst/>
            </a:prstGeom>
          </p:spPr>
        </p:pic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53E81466-A620-44CF-A5C1-66EA07C939FC}"/>
              </a:ext>
            </a:extLst>
          </p:cNvPr>
          <p:cNvGrpSpPr/>
          <p:nvPr/>
        </p:nvGrpSpPr>
        <p:grpSpPr>
          <a:xfrm>
            <a:off x="4064711" y="4083619"/>
            <a:ext cx="1348321" cy="625997"/>
            <a:chOff x="10875034" y="2779367"/>
            <a:chExt cx="1200227" cy="55724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F3D20F1-B1B6-4333-94FE-131B31D37E52}"/>
                </a:ext>
              </a:extLst>
            </p:cNvPr>
            <p:cNvSpPr/>
            <p:nvPr/>
          </p:nvSpPr>
          <p:spPr>
            <a:xfrm>
              <a:off x="11274264" y="2966481"/>
              <a:ext cx="800997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Csv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9ED6573E-E3B7-4F1F-AF82-0F466F9E4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34" y="2779367"/>
              <a:ext cx="557240" cy="557240"/>
            </a:xfrm>
            <a:prstGeom prst="rect">
              <a:avLst/>
            </a:prstGeom>
          </p:spPr>
        </p:pic>
      </p:grpSp>
      <p:sp>
        <p:nvSpPr>
          <p:cNvPr id="196" name="矩形 195">
            <a:extLst>
              <a:ext uri="{FF2B5EF4-FFF2-40B4-BE49-F238E27FC236}">
                <a16:creationId xmlns:a16="http://schemas.microsoft.com/office/drawing/2014/main" id="{65C8A5E3-6C70-47A6-8465-331A2F689106}"/>
              </a:ext>
            </a:extLst>
          </p:cNvPr>
          <p:cNvSpPr/>
          <p:nvPr/>
        </p:nvSpPr>
        <p:spPr>
          <a:xfrm>
            <a:off x="1954025" y="1469876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07F1FD1-23EA-407B-9C1D-897E8F9E91F5}"/>
              </a:ext>
            </a:extLst>
          </p:cNvPr>
          <p:cNvCxnSpPr>
            <a:cxnSpLocks/>
            <a:stCxn id="188" idx="2"/>
            <a:endCxn id="189" idx="3"/>
          </p:cNvCxnSpPr>
          <p:nvPr/>
        </p:nvCxnSpPr>
        <p:spPr>
          <a:xfrm rot="5400000">
            <a:off x="4899270" y="697026"/>
            <a:ext cx="1722261" cy="4012750"/>
          </a:xfrm>
          <a:prstGeom prst="bentConnector2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CE19A948-E279-4663-B0A0-44FF72584935}"/>
              </a:ext>
            </a:extLst>
          </p:cNvPr>
          <p:cNvCxnSpPr>
            <a:cxnSpLocks/>
            <a:stCxn id="189" idx="0"/>
            <a:endCxn id="196" idx="2"/>
          </p:cNvCxnSpPr>
          <p:nvPr/>
        </p:nvCxnSpPr>
        <p:spPr>
          <a:xfrm flipV="1">
            <a:off x="2854025" y="1842271"/>
            <a:ext cx="0" cy="1536063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71825B62-6EC6-478C-842F-0F54CC304C0C}"/>
              </a:ext>
            </a:extLst>
          </p:cNvPr>
          <p:cNvCxnSpPr>
            <a:cxnSpLocks/>
            <a:stCxn id="196" idx="3"/>
            <a:endCxn id="188" idx="1"/>
          </p:cNvCxnSpPr>
          <p:nvPr/>
        </p:nvCxnSpPr>
        <p:spPr>
          <a:xfrm>
            <a:off x="3754025" y="1656074"/>
            <a:ext cx="3112750" cy="0"/>
          </a:xfrm>
          <a:prstGeom prst="straightConnector1">
            <a:avLst/>
          </a:prstGeom>
          <a:ln w="28575">
            <a:solidFill>
              <a:schemeClr val="accent5"/>
            </a:solidFill>
            <a:prstDash val="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接箭头连接符 209">
            <a:extLst>
              <a:ext uri="{FF2B5EF4-FFF2-40B4-BE49-F238E27FC236}">
                <a16:creationId xmlns:a16="http://schemas.microsoft.com/office/drawing/2014/main" id="{A4E380D6-E5AA-4B5B-B3E9-DBFCEE4F03FA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2854025" y="3750729"/>
            <a:ext cx="0" cy="501592"/>
          </a:xfrm>
          <a:prstGeom prst="straightConnector1">
            <a:avLst/>
          </a:prstGeom>
          <a:ln w="28575">
            <a:solidFill>
              <a:srgbClr val="EA8B00"/>
            </a:solidFill>
            <a:prstDash val="sys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FC603C95-93C5-492C-B84B-5F3845432E73}"/>
              </a:ext>
            </a:extLst>
          </p:cNvPr>
          <p:cNvCxnSpPr>
            <a:cxnSpLocks/>
          </p:cNvCxnSpPr>
          <p:nvPr/>
        </p:nvCxnSpPr>
        <p:spPr>
          <a:xfrm>
            <a:off x="3481707" y="4399873"/>
            <a:ext cx="533131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01FCB14A-E373-463D-900C-B7B33A324A02}"/>
              </a:ext>
            </a:extLst>
          </p:cNvPr>
          <p:cNvGrpSpPr/>
          <p:nvPr/>
        </p:nvGrpSpPr>
        <p:grpSpPr>
          <a:xfrm>
            <a:off x="48955" y="1414573"/>
            <a:ext cx="1620485" cy="637227"/>
            <a:chOff x="6823005" y="3650581"/>
            <a:chExt cx="1620485" cy="637227"/>
          </a:xfrm>
          <a:solidFill>
            <a:schemeClr val="bg1"/>
          </a:solidFill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20239BD5-10F7-4886-81E8-B6520F097A9E}"/>
                </a:ext>
              </a:extLst>
            </p:cNvPr>
            <p:cNvSpPr/>
            <p:nvPr/>
          </p:nvSpPr>
          <p:spPr>
            <a:xfrm>
              <a:off x="6823005" y="4044853"/>
              <a:ext cx="1620485" cy="242955"/>
            </a:xfrm>
            <a:prstGeom prst="rect">
              <a:avLst/>
            </a:prstGeom>
            <a:grp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初始正版应用数据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F07453B5-53F5-4156-BF86-7E0FFE51D2C5}"/>
                </a:ext>
              </a:extLst>
            </p:cNvPr>
            <p:cNvGrpSpPr/>
            <p:nvPr/>
          </p:nvGrpSpPr>
          <p:grpSpPr>
            <a:xfrm>
              <a:off x="7348816" y="3650581"/>
              <a:ext cx="565142" cy="295200"/>
              <a:chOff x="8909620" y="1934602"/>
              <a:chExt cx="565142" cy="295200"/>
            </a:xfrm>
            <a:grpFill/>
          </p:grpSpPr>
          <p:pic>
            <p:nvPicPr>
              <p:cNvPr id="214" name="图片 213">
                <a:extLst>
                  <a:ext uri="{FF2B5EF4-FFF2-40B4-BE49-F238E27FC236}">
                    <a16:creationId xmlns:a16="http://schemas.microsoft.com/office/drawing/2014/main" id="{213E42F8-2578-4A18-9D78-C182D5B25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09620" y="19346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15" name="图片 214">
                <a:extLst>
                  <a:ext uri="{FF2B5EF4-FFF2-40B4-BE49-F238E27FC236}">
                    <a16:creationId xmlns:a16="http://schemas.microsoft.com/office/drawing/2014/main" id="{B20C985C-871F-463C-B3BF-178E52F47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179562" y="19346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814A09A5-7545-40EA-B513-AFE4B8658FE2}"/>
              </a:ext>
            </a:extLst>
          </p:cNvPr>
          <p:cNvGrpSpPr/>
          <p:nvPr/>
        </p:nvGrpSpPr>
        <p:grpSpPr>
          <a:xfrm>
            <a:off x="5852876" y="2349167"/>
            <a:ext cx="2632007" cy="590285"/>
            <a:chOff x="4886032" y="987462"/>
            <a:chExt cx="2632007" cy="590285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068F0CE-A4FB-4447-975A-5B4275990A27}"/>
                </a:ext>
              </a:extLst>
            </p:cNvPr>
            <p:cNvSpPr/>
            <p:nvPr/>
          </p:nvSpPr>
          <p:spPr>
            <a:xfrm>
              <a:off x="4886032" y="1161068"/>
              <a:ext cx="1491790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A04AED74-557A-4435-8B08-EF8B652C8216}"/>
                </a:ext>
              </a:extLst>
            </p:cNvPr>
            <p:cNvGrpSpPr/>
            <p:nvPr/>
          </p:nvGrpSpPr>
          <p:grpSpPr>
            <a:xfrm>
              <a:off x="6061116" y="987462"/>
              <a:ext cx="1456923" cy="590285"/>
              <a:chOff x="5774734" y="494817"/>
              <a:chExt cx="1456923" cy="590285"/>
            </a:xfrm>
            <a:solidFill>
              <a:schemeClr val="bg1"/>
            </a:solidFill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id="{86B252F8-AD31-4413-87D9-F60770D691B6}"/>
                  </a:ext>
                </a:extLst>
              </p:cNvPr>
              <p:cNvGrpSpPr/>
              <p:nvPr/>
            </p:nvGrpSpPr>
            <p:grpSpPr>
              <a:xfrm>
                <a:off x="5921905" y="494817"/>
                <a:ext cx="1162152" cy="295086"/>
                <a:chOff x="10333001" y="1215606"/>
                <a:chExt cx="1162152" cy="295086"/>
              </a:xfrm>
              <a:grpFill/>
            </p:grpSpPr>
            <p:pic>
              <p:nvPicPr>
                <p:cNvPr id="236" name="图片 235">
                  <a:extLst>
                    <a:ext uri="{FF2B5EF4-FFF2-40B4-BE49-F238E27FC236}">
                      <a16:creationId xmlns:a16="http://schemas.microsoft.com/office/drawing/2014/main" id="{CF99F8C5-98F9-4222-B383-61F4C5D13A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622023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7" name="图片 236">
                  <a:extLst>
                    <a:ext uri="{FF2B5EF4-FFF2-40B4-BE49-F238E27FC236}">
                      <a16:creationId xmlns:a16="http://schemas.microsoft.com/office/drawing/2014/main" id="{3FE94328-974F-495A-B017-AE1160E8D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333001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8" name="图片 237">
                  <a:extLst>
                    <a:ext uri="{FF2B5EF4-FFF2-40B4-BE49-F238E27FC236}">
                      <a16:creationId xmlns:a16="http://schemas.microsoft.com/office/drawing/2014/main" id="{C9688F9F-65F4-40AE-8A7E-6C4C7BC4E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200068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9" name="图片 238">
                  <a:extLst>
                    <a:ext uri="{FF2B5EF4-FFF2-40B4-BE49-F238E27FC236}">
                      <a16:creationId xmlns:a16="http://schemas.microsoft.com/office/drawing/2014/main" id="{9E881667-ECCA-4C07-83BD-B0464DC0A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911045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223" name="图片 222">
                <a:extLst>
                  <a:ext uri="{FF2B5EF4-FFF2-40B4-BE49-F238E27FC236}">
                    <a16:creationId xmlns:a16="http://schemas.microsoft.com/office/drawing/2014/main" id="{9601587F-05ED-4095-8A5E-4B46827CF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74734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4" name="图片 223">
                <a:extLst>
                  <a:ext uri="{FF2B5EF4-FFF2-40B4-BE49-F238E27FC236}">
                    <a16:creationId xmlns:a16="http://schemas.microsoft.com/office/drawing/2014/main" id="{58605433-CBA2-4BE7-A9E6-B59CE3FE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065165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3" name="图片 232">
                <a:extLst>
                  <a:ext uri="{FF2B5EF4-FFF2-40B4-BE49-F238E27FC236}">
                    <a16:creationId xmlns:a16="http://schemas.microsoft.com/office/drawing/2014/main" id="{5B752241-3A91-46EC-AB01-1F389391B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4" name="图片 233">
                <a:extLst>
                  <a:ext uri="{FF2B5EF4-FFF2-40B4-BE49-F238E27FC236}">
                    <a16:creationId xmlns:a16="http://schemas.microsoft.com/office/drawing/2014/main" id="{E7634BBA-EC0C-4DAA-BB67-7F571A4F5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55596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5" name="图片 234">
                <a:extLst>
                  <a:ext uri="{FF2B5EF4-FFF2-40B4-BE49-F238E27FC236}">
                    <a16:creationId xmlns:a16="http://schemas.microsoft.com/office/drawing/2014/main" id="{E98E1FAF-668C-4E32-BC2F-5A94C1760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457" y="7899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ADCFA32-9DC5-4089-802F-45D22CA7623F}"/>
              </a:ext>
            </a:extLst>
          </p:cNvPr>
          <p:cNvGrpSpPr/>
          <p:nvPr/>
        </p:nvGrpSpPr>
        <p:grpSpPr>
          <a:xfrm>
            <a:off x="5352642" y="1456308"/>
            <a:ext cx="910682" cy="689600"/>
            <a:chOff x="2589364" y="2023382"/>
            <a:chExt cx="910682" cy="689600"/>
          </a:xfrm>
        </p:grpSpPr>
        <p:pic>
          <p:nvPicPr>
            <p:cNvPr id="241" name="图片 240">
              <a:extLst>
                <a:ext uri="{FF2B5EF4-FFF2-40B4-BE49-F238E27FC236}">
                  <a16:creationId xmlns:a16="http://schemas.microsoft.com/office/drawing/2014/main" id="{96D7E9B9-AD5D-4E6F-9973-BABDFB751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046" y="2023382"/>
              <a:ext cx="425318" cy="42531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415EC34-BA69-4C1B-A138-52C2249EA649}"/>
                </a:ext>
              </a:extLst>
            </p:cNvPr>
            <p:cNvSpPr/>
            <p:nvPr/>
          </p:nvSpPr>
          <p:spPr>
            <a:xfrm>
              <a:off x="2589364" y="2470027"/>
              <a:ext cx="910682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查询请求</a:t>
              </a:r>
            </a:p>
          </p:txBody>
        </p:sp>
      </p:grpSp>
      <p:cxnSp>
        <p:nvCxnSpPr>
          <p:cNvPr id="243" name="直接箭头连接符 137">
            <a:extLst>
              <a:ext uri="{FF2B5EF4-FFF2-40B4-BE49-F238E27FC236}">
                <a16:creationId xmlns:a16="http://schemas.microsoft.com/office/drawing/2014/main" id="{25251829-DAAC-4EED-AD10-BEF5552F8808}"/>
              </a:ext>
            </a:extLst>
          </p:cNvPr>
          <p:cNvCxnSpPr>
            <a:cxnSpLocks/>
          </p:cNvCxnSpPr>
          <p:nvPr/>
        </p:nvCxnSpPr>
        <p:spPr>
          <a:xfrm>
            <a:off x="8782484" y="1558360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lgDashDot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138">
            <a:extLst>
              <a:ext uri="{FF2B5EF4-FFF2-40B4-BE49-F238E27FC236}">
                <a16:creationId xmlns:a16="http://schemas.microsoft.com/office/drawing/2014/main" id="{766120E9-F20C-43F1-8972-4ACFBB803DC9}"/>
              </a:ext>
            </a:extLst>
          </p:cNvPr>
          <p:cNvCxnSpPr>
            <a:cxnSpLocks/>
          </p:cNvCxnSpPr>
          <p:nvPr/>
        </p:nvCxnSpPr>
        <p:spPr>
          <a:xfrm flipH="1">
            <a:off x="8774095" y="1765264"/>
            <a:ext cx="116158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lgDashDot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4D82D008-5C27-4B40-BC60-AB5F6CD7651D}"/>
              </a:ext>
            </a:extLst>
          </p:cNvPr>
          <p:cNvGrpSpPr/>
          <p:nvPr/>
        </p:nvGrpSpPr>
        <p:grpSpPr>
          <a:xfrm>
            <a:off x="2414424" y="2373926"/>
            <a:ext cx="1876294" cy="590400"/>
            <a:chOff x="9085337" y="1916426"/>
            <a:chExt cx="1876294" cy="590400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8A0B81D4-CD1D-48C6-8DA4-C1DC1C7ABE3B}"/>
                </a:ext>
              </a:extLst>
            </p:cNvPr>
            <p:cNvSpPr/>
            <p:nvPr/>
          </p:nvSpPr>
          <p:spPr>
            <a:xfrm>
              <a:off x="9614965" y="1998971"/>
              <a:ext cx="1346666" cy="41392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数据</a:t>
              </a:r>
            </a:p>
          </p:txBody>
        </p: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39C18B90-BC6E-4961-9EE0-399BEDB190AE}"/>
                </a:ext>
              </a:extLst>
            </p:cNvPr>
            <p:cNvGrpSpPr/>
            <p:nvPr/>
          </p:nvGrpSpPr>
          <p:grpSpPr>
            <a:xfrm>
              <a:off x="9085337" y="1916426"/>
              <a:ext cx="876061" cy="590400"/>
              <a:chOff x="9085337" y="1916426"/>
              <a:chExt cx="876061" cy="590400"/>
            </a:xfrm>
          </p:grpSpPr>
          <p:pic>
            <p:nvPicPr>
              <p:cNvPr id="249" name="图片 248">
                <a:extLst>
                  <a:ext uri="{FF2B5EF4-FFF2-40B4-BE49-F238E27FC236}">
                    <a16:creationId xmlns:a16="http://schemas.microsoft.com/office/drawing/2014/main" id="{6ABBF024-658B-41BD-8267-E00D6DD72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244606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0" name="图片 249">
                <a:extLst>
                  <a:ext uri="{FF2B5EF4-FFF2-40B4-BE49-F238E27FC236}">
                    <a16:creationId xmlns:a16="http://schemas.microsoft.com/office/drawing/2014/main" id="{4F393E4E-E8ED-4FC6-A73C-F96A511A6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7576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1" name="图片 250">
                <a:extLst>
                  <a:ext uri="{FF2B5EF4-FFF2-40B4-BE49-F238E27FC236}">
                    <a16:creationId xmlns:a16="http://schemas.microsoft.com/office/drawing/2014/main" id="{BBCA83A7-1740-463A-AE5F-5ADDEDA31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85337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2" name="图片 251">
                <a:extLst>
                  <a:ext uri="{FF2B5EF4-FFF2-40B4-BE49-F238E27FC236}">
                    <a16:creationId xmlns:a16="http://schemas.microsoft.com/office/drawing/2014/main" id="{1D58E062-DB32-43D4-8D1B-081C1CCC4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66619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53" name="图片 252">
                <a:extLst>
                  <a:ext uri="{FF2B5EF4-FFF2-40B4-BE49-F238E27FC236}">
                    <a16:creationId xmlns:a16="http://schemas.microsoft.com/office/drawing/2014/main" id="{585246F6-5FD0-430D-8C3D-A312F1DD3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13878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810A3D51-1FB5-4908-BC34-279446F25AA0}"/>
              </a:ext>
            </a:extLst>
          </p:cNvPr>
          <p:cNvCxnSpPr>
            <a:cxnSpLocks/>
          </p:cNvCxnSpPr>
          <p:nvPr/>
        </p:nvCxnSpPr>
        <p:spPr>
          <a:xfrm>
            <a:off x="1284190" y="355120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090D22F9-D440-4ED4-88EE-9F38AE3C6320}"/>
              </a:ext>
            </a:extLst>
          </p:cNvPr>
          <p:cNvGrpSpPr/>
          <p:nvPr/>
        </p:nvGrpSpPr>
        <p:grpSpPr>
          <a:xfrm>
            <a:off x="184804" y="3249256"/>
            <a:ext cx="1348786" cy="721153"/>
            <a:chOff x="2632681" y="385827"/>
            <a:chExt cx="1348786" cy="721153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2FA44859-26DC-4E0A-B143-2307C5E6D5B7}"/>
                </a:ext>
              </a:extLst>
            </p:cNvPr>
            <p:cNvSpPr/>
            <p:nvPr/>
          </p:nvSpPr>
          <p:spPr>
            <a:xfrm>
              <a:off x="2632681" y="864025"/>
              <a:ext cx="134878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正版安全证书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（输入）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pic>
          <p:nvPicPr>
            <p:cNvPr id="266" name="图片 265">
              <a:extLst>
                <a:ext uri="{FF2B5EF4-FFF2-40B4-BE49-F238E27FC236}">
                  <a16:creationId xmlns:a16="http://schemas.microsoft.com/office/drawing/2014/main" id="{D0510ED5-1EB4-48C1-BE87-D536C5564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082" y="385827"/>
              <a:ext cx="373985" cy="373985"/>
            </a:xfrm>
            <a:prstGeom prst="rect">
              <a:avLst/>
            </a:prstGeom>
          </p:spPr>
        </p:pic>
      </p:grpSp>
      <p:cxnSp>
        <p:nvCxnSpPr>
          <p:cNvPr id="289" name="直接箭头连接符 231">
            <a:extLst>
              <a:ext uri="{FF2B5EF4-FFF2-40B4-BE49-F238E27FC236}">
                <a16:creationId xmlns:a16="http://schemas.microsoft.com/office/drawing/2014/main" id="{BFFE2316-AF51-4357-89AB-F5ADAD909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36133" y="616813"/>
            <a:ext cx="429011" cy="1193227"/>
          </a:xfrm>
          <a:prstGeom prst="bentConnector2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E63A7099-D16C-46D5-AE6F-34948B45C17E}"/>
              </a:ext>
            </a:extLst>
          </p:cNvPr>
          <p:cNvCxnSpPr>
            <a:cxnSpLocks/>
          </p:cNvCxnSpPr>
          <p:nvPr/>
        </p:nvCxnSpPr>
        <p:spPr>
          <a:xfrm>
            <a:off x="1284190" y="1656073"/>
            <a:ext cx="57733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02239B-03CC-4D38-8AD5-7D09F1A90C8B}"/>
              </a:ext>
            </a:extLst>
          </p:cNvPr>
          <p:cNvGrpSpPr/>
          <p:nvPr/>
        </p:nvGrpSpPr>
        <p:grpSpPr>
          <a:xfrm>
            <a:off x="9191263" y="1086220"/>
            <a:ext cx="2156227" cy="2094288"/>
            <a:chOff x="9191263" y="1086220"/>
            <a:chExt cx="2156227" cy="2094288"/>
          </a:xfrm>
        </p:grpSpPr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F094A865-F322-4281-A615-DF05A0FCE301}"/>
                </a:ext>
              </a:extLst>
            </p:cNvPr>
            <p:cNvGrpSpPr/>
            <p:nvPr/>
          </p:nvGrpSpPr>
          <p:grpSpPr>
            <a:xfrm rot="5400000">
              <a:off x="9752306" y="944504"/>
              <a:ext cx="1453467" cy="1736900"/>
              <a:chOff x="8652877" y="1141623"/>
              <a:chExt cx="1515909" cy="1811522"/>
            </a:xfrm>
          </p:grpSpPr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FF36763-E03D-4DFA-B609-5604CFE1155C}"/>
                  </a:ext>
                </a:extLst>
              </p:cNvPr>
              <p:cNvSpPr/>
              <p:nvPr/>
            </p:nvSpPr>
            <p:spPr>
              <a:xfrm rot="16200000">
                <a:off x="8081934" y="1712566"/>
                <a:ext cx="1384842" cy="242955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应用来源</a:t>
                </a:r>
              </a:p>
            </p:txBody>
          </p: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F954619E-18B2-41C0-99FC-6FF4FFCDBD53}"/>
                  </a:ext>
                </a:extLst>
              </p:cNvPr>
              <p:cNvGrpSpPr/>
              <p:nvPr/>
            </p:nvGrpSpPr>
            <p:grpSpPr>
              <a:xfrm>
                <a:off x="9007307" y="1265976"/>
                <a:ext cx="1161479" cy="1687169"/>
                <a:chOff x="4381049" y="766230"/>
                <a:chExt cx="730506" cy="1061136"/>
              </a:xfrm>
            </p:grpSpPr>
            <p:pic>
              <p:nvPicPr>
                <p:cNvPr id="257" name="图片 256">
                  <a:extLst>
                    <a:ext uri="{FF2B5EF4-FFF2-40B4-BE49-F238E27FC236}">
                      <a16:creationId xmlns:a16="http://schemas.microsoft.com/office/drawing/2014/main" id="{7F648CE7-EEA1-4A60-ABDF-2060466F9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3882" y="782183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8" name="图片 257">
                  <a:extLst>
                    <a:ext uri="{FF2B5EF4-FFF2-40B4-BE49-F238E27FC236}">
                      <a16:creationId xmlns:a16="http://schemas.microsoft.com/office/drawing/2014/main" id="{4274A4E9-D4DA-406A-8D91-30A413CE10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402944" y="1143137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59" name="图片 258">
                  <a:extLst>
                    <a:ext uri="{FF2B5EF4-FFF2-40B4-BE49-F238E27FC236}">
                      <a16:creationId xmlns:a16="http://schemas.microsoft.com/office/drawing/2014/main" id="{64DD947F-310D-4EA7-A113-D0FB40401F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2043" y="1532377"/>
                  <a:ext cx="295725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60" name="图片 259">
                  <a:extLst>
                    <a:ext uri="{FF2B5EF4-FFF2-40B4-BE49-F238E27FC236}">
                      <a16:creationId xmlns:a16="http://schemas.microsoft.com/office/drawing/2014/main" id="{FB32EEF6-AEB1-4DA2-9BF8-CE9B737682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817302" y="1143137"/>
                  <a:ext cx="294254" cy="29425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61" name="图片 260">
                  <a:extLst>
                    <a:ext uri="{FF2B5EF4-FFF2-40B4-BE49-F238E27FC236}">
                      <a16:creationId xmlns:a16="http://schemas.microsoft.com/office/drawing/2014/main" id="{3B1750DD-C421-4F79-8BAF-C8DD819C9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982" t="25055" r="21345" b="22582"/>
                <a:stretch/>
              </p:blipFill>
              <p:spPr>
                <a:xfrm rot="16200000">
                  <a:off x="4377188" y="770091"/>
                  <a:ext cx="316559" cy="308837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pic>
          <p:nvPicPr>
            <p:cNvPr id="86" name="Picture 2" descr="https://www.appscan.io/static/images/login_logo.png?9107c90">
              <a:extLst>
                <a:ext uri="{FF2B5EF4-FFF2-40B4-BE49-F238E27FC236}">
                  <a16:creationId xmlns:a16="http://schemas.microsoft.com/office/drawing/2014/main" id="{F1122667-C9A1-4D9A-A5CF-43D6F610E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263" y="2731928"/>
              <a:ext cx="2036995" cy="448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E496C7C-107F-424F-8C49-B9EAD279B6CA}"/>
              </a:ext>
            </a:extLst>
          </p:cNvPr>
          <p:cNvGrpSpPr/>
          <p:nvPr/>
        </p:nvGrpSpPr>
        <p:grpSpPr>
          <a:xfrm>
            <a:off x="2226772" y="4275961"/>
            <a:ext cx="1249955" cy="555048"/>
            <a:chOff x="2181774" y="4295291"/>
            <a:chExt cx="1249955" cy="555048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125F7C5-1C01-42F9-A6C9-780FAD0A2296}"/>
                </a:ext>
              </a:extLst>
            </p:cNvPr>
            <p:cNvSpPr/>
            <p:nvPr/>
          </p:nvSpPr>
          <p:spPr>
            <a:xfrm>
              <a:off x="2181774" y="4607384"/>
              <a:ext cx="12499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仿冒应用数据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3DD011-EFAE-4F17-8D86-1B6C4685565D}"/>
                </a:ext>
              </a:extLst>
            </p:cNvPr>
            <p:cNvGrpSpPr/>
            <p:nvPr/>
          </p:nvGrpSpPr>
          <p:grpSpPr>
            <a:xfrm>
              <a:off x="2228706" y="4295291"/>
              <a:ext cx="1156090" cy="295086"/>
              <a:chOff x="2134500" y="4295291"/>
              <a:chExt cx="1156090" cy="295086"/>
            </a:xfrm>
          </p:grpSpPr>
          <p:pic>
            <p:nvPicPr>
              <p:cNvPr id="206" name="图片 205">
                <a:extLst>
                  <a:ext uri="{FF2B5EF4-FFF2-40B4-BE49-F238E27FC236}">
                    <a16:creationId xmlns:a16="http://schemas.microsoft.com/office/drawing/2014/main" id="{30FF77F8-D51D-4E1F-B955-6D3AFD222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421502" y="4295292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7" name="图片 206">
                <a:extLst>
                  <a:ext uri="{FF2B5EF4-FFF2-40B4-BE49-F238E27FC236}">
                    <a16:creationId xmlns:a16="http://schemas.microsoft.com/office/drawing/2014/main" id="{D93C3C4A-3C79-4173-80D2-62A97C04D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995505" y="4295291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8" name="图片 207">
                <a:extLst>
                  <a:ext uri="{FF2B5EF4-FFF2-40B4-BE49-F238E27FC236}">
                    <a16:creationId xmlns:a16="http://schemas.microsoft.com/office/drawing/2014/main" id="{A97AEBE5-5B3B-4C53-8A78-E190AC659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708504" y="4295291"/>
                <a:ext cx="295085" cy="29508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8" name="图片 87">
                <a:extLst>
                  <a:ext uri="{FF2B5EF4-FFF2-40B4-BE49-F238E27FC236}">
                    <a16:creationId xmlns:a16="http://schemas.microsoft.com/office/drawing/2014/main" id="{0026CE20-E9E7-4681-ACC6-CED77858F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134500" y="4295291"/>
                <a:ext cx="295085" cy="295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64294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1E82EDE1-E237-49EB-8708-0CFD9223A0BC}"/>
              </a:ext>
            </a:extLst>
          </p:cNvPr>
          <p:cNvGrpSpPr/>
          <p:nvPr/>
        </p:nvGrpSpPr>
        <p:grpSpPr>
          <a:xfrm>
            <a:off x="9136240" y="2544682"/>
            <a:ext cx="1538175" cy="413920"/>
            <a:chOff x="8971800" y="1494969"/>
            <a:chExt cx="1538175" cy="413920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8A0B81D4-CD1D-48C6-8DA4-C1DC1C7ABE3B}"/>
                </a:ext>
              </a:extLst>
            </p:cNvPr>
            <p:cNvSpPr/>
            <p:nvPr/>
          </p:nvSpPr>
          <p:spPr>
            <a:xfrm>
              <a:off x="9163309" y="1494969"/>
              <a:ext cx="1346666" cy="413920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可疑行为特征</a:t>
              </a:r>
            </a:p>
          </p:txBody>
        </p:sp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7C9DE28E-B8A0-4E2E-947C-0885C337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71800" y="1554386"/>
              <a:ext cx="295085" cy="295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814A09A5-7545-40EA-B513-AFE4B8658FE2}"/>
              </a:ext>
            </a:extLst>
          </p:cNvPr>
          <p:cNvGrpSpPr/>
          <p:nvPr/>
        </p:nvGrpSpPr>
        <p:grpSpPr>
          <a:xfrm>
            <a:off x="492658" y="3398847"/>
            <a:ext cx="2231516" cy="590285"/>
            <a:chOff x="5286523" y="987462"/>
            <a:chExt cx="2231516" cy="590285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068F0CE-A4FB-4447-975A-5B4275990A27}"/>
                </a:ext>
              </a:extLst>
            </p:cNvPr>
            <p:cNvSpPr/>
            <p:nvPr/>
          </p:nvSpPr>
          <p:spPr>
            <a:xfrm>
              <a:off x="5286523" y="1135004"/>
              <a:ext cx="839335" cy="242954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应用集</a:t>
              </a:r>
            </a:p>
          </p:txBody>
        </p: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A04AED74-557A-4435-8B08-EF8B652C8216}"/>
                </a:ext>
              </a:extLst>
            </p:cNvPr>
            <p:cNvGrpSpPr/>
            <p:nvPr/>
          </p:nvGrpSpPr>
          <p:grpSpPr>
            <a:xfrm>
              <a:off x="6061116" y="987462"/>
              <a:ext cx="1456923" cy="590285"/>
              <a:chOff x="5774734" y="494817"/>
              <a:chExt cx="1456923" cy="590285"/>
            </a:xfrm>
            <a:solidFill>
              <a:schemeClr val="bg1"/>
            </a:solidFill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id="{86B252F8-AD31-4413-87D9-F60770D691B6}"/>
                  </a:ext>
                </a:extLst>
              </p:cNvPr>
              <p:cNvGrpSpPr/>
              <p:nvPr/>
            </p:nvGrpSpPr>
            <p:grpSpPr>
              <a:xfrm>
                <a:off x="5921905" y="494817"/>
                <a:ext cx="1162152" cy="295086"/>
                <a:chOff x="10333001" y="1215606"/>
                <a:chExt cx="1162152" cy="295086"/>
              </a:xfrm>
              <a:grpFill/>
            </p:grpSpPr>
            <p:pic>
              <p:nvPicPr>
                <p:cNvPr id="236" name="图片 235">
                  <a:extLst>
                    <a:ext uri="{FF2B5EF4-FFF2-40B4-BE49-F238E27FC236}">
                      <a16:creationId xmlns:a16="http://schemas.microsoft.com/office/drawing/2014/main" id="{CF99F8C5-98F9-4222-B383-61F4C5D13A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622023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7" name="图片 236">
                  <a:extLst>
                    <a:ext uri="{FF2B5EF4-FFF2-40B4-BE49-F238E27FC236}">
                      <a16:creationId xmlns:a16="http://schemas.microsoft.com/office/drawing/2014/main" id="{3FE94328-974F-495A-B017-AE1160E8D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333001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8" name="图片 237">
                  <a:extLst>
                    <a:ext uri="{FF2B5EF4-FFF2-40B4-BE49-F238E27FC236}">
                      <a16:creationId xmlns:a16="http://schemas.microsoft.com/office/drawing/2014/main" id="{C9688F9F-65F4-40AE-8A7E-6C4C7BC4E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200068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9" name="图片 238">
                  <a:extLst>
                    <a:ext uri="{FF2B5EF4-FFF2-40B4-BE49-F238E27FC236}">
                      <a16:creationId xmlns:a16="http://schemas.microsoft.com/office/drawing/2014/main" id="{9E881667-ECCA-4C07-83BD-B0464DC0A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911045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223" name="图片 222">
                <a:extLst>
                  <a:ext uri="{FF2B5EF4-FFF2-40B4-BE49-F238E27FC236}">
                    <a16:creationId xmlns:a16="http://schemas.microsoft.com/office/drawing/2014/main" id="{9601587F-05ED-4095-8A5E-4B46827CF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74734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4" name="图片 223">
                <a:extLst>
                  <a:ext uri="{FF2B5EF4-FFF2-40B4-BE49-F238E27FC236}">
                    <a16:creationId xmlns:a16="http://schemas.microsoft.com/office/drawing/2014/main" id="{58605433-CBA2-4BE7-A9E6-B59CE3FE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065165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3" name="图片 232">
                <a:extLst>
                  <a:ext uri="{FF2B5EF4-FFF2-40B4-BE49-F238E27FC236}">
                    <a16:creationId xmlns:a16="http://schemas.microsoft.com/office/drawing/2014/main" id="{5B752241-3A91-46EC-AB01-1F389391B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4" name="图片 233">
                <a:extLst>
                  <a:ext uri="{FF2B5EF4-FFF2-40B4-BE49-F238E27FC236}">
                    <a16:creationId xmlns:a16="http://schemas.microsoft.com/office/drawing/2014/main" id="{E7634BBA-EC0C-4DAA-BB67-7F571A4F5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55596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5" name="图片 234">
                <a:extLst>
                  <a:ext uri="{FF2B5EF4-FFF2-40B4-BE49-F238E27FC236}">
                    <a16:creationId xmlns:a16="http://schemas.microsoft.com/office/drawing/2014/main" id="{E98E1FAF-668C-4E32-BC2F-5A94C1760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457" y="7899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810A3D51-1FB5-4908-BC34-279446F25AA0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2723700" y="3693992"/>
            <a:ext cx="595580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B93E4B85-2A9F-43EB-AB46-C8F190ED42F1}"/>
              </a:ext>
            </a:extLst>
          </p:cNvPr>
          <p:cNvSpPr/>
          <p:nvPr/>
        </p:nvSpPr>
        <p:spPr>
          <a:xfrm>
            <a:off x="6564095" y="3434084"/>
            <a:ext cx="1800000" cy="529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鉴别模块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B96C59B-3AFF-4203-ABFE-3ABEA3382D66}"/>
              </a:ext>
            </a:extLst>
          </p:cNvPr>
          <p:cNvSpPr/>
          <p:nvPr/>
        </p:nvSpPr>
        <p:spPr>
          <a:xfrm>
            <a:off x="3319280" y="2916458"/>
            <a:ext cx="2020354" cy="1555068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A8B00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65C8A5E3-6C70-47A6-8465-331A2F689106}"/>
              </a:ext>
            </a:extLst>
          </p:cNvPr>
          <p:cNvSpPr/>
          <p:nvPr/>
        </p:nvSpPr>
        <p:spPr>
          <a:xfrm>
            <a:off x="6564095" y="1611279"/>
            <a:ext cx="1800000" cy="529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特征数据库</a:t>
            </a:r>
          </a:p>
        </p:txBody>
      </p: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CE19A948-E279-4663-B0A0-44FF72584935}"/>
              </a:ext>
            </a:extLst>
          </p:cNvPr>
          <p:cNvCxnSpPr>
            <a:cxnSpLocks/>
            <a:stCxn id="189" idx="0"/>
            <a:endCxn id="196" idx="1"/>
          </p:cNvCxnSpPr>
          <p:nvPr/>
        </p:nvCxnSpPr>
        <p:spPr>
          <a:xfrm rot="5400000" flipH="1" flipV="1">
            <a:off x="4926682" y="1279045"/>
            <a:ext cx="1040189" cy="2234638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headEnd type="triangl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71825B62-6EC6-478C-842F-0F54CC304C0C}"/>
              </a:ext>
            </a:extLst>
          </p:cNvPr>
          <p:cNvCxnSpPr>
            <a:cxnSpLocks/>
            <a:stCxn id="196" idx="2"/>
            <a:endCxn id="188" idx="0"/>
          </p:cNvCxnSpPr>
          <p:nvPr/>
        </p:nvCxnSpPr>
        <p:spPr>
          <a:xfrm>
            <a:off x="7464095" y="2141259"/>
            <a:ext cx="0" cy="129282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headEnd type="triangl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7B9A1629-F0F9-4BA6-99D7-3CA65FC5639C}"/>
              </a:ext>
            </a:extLst>
          </p:cNvPr>
          <p:cNvSpPr/>
          <p:nvPr/>
        </p:nvSpPr>
        <p:spPr>
          <a:xfrm>
            <a:off x="9698432" y="3429001"/>
            <a:ext cx="1800000" cy="529980"/>
          </a:xfrm>
          <a:prstGeom prst="rect">
            <a:avLst/>
          </a:prstGeom>
          <a:solidFill>
            <a:schemeClr val="bg1"/>
          </a:solidFill>
          <a:ln w="28575">
            <a:solidFill>
              <a:srgbClr val="D028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D02800"/>
                </a:solidFill>
              </a:rPr>
              <a:t>代码分析模块</a:t>
            </a:r>
            <a:endParaRPr lang="zh-CN" altLang="en-US" dirty="0">
              <a:solidFill>
                <a:srgbClr val="D02800"/>
              </a:solidFill>
            </a:endParaRPr>
          </a:p>
        </p:txBody>
      </p: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7D75360E-7ED0-4BD3-9FE7-F95CA29E2296}"/>
              </a:ext>
            </a:extLst>
          </p:cNvPr>
          <p:cNvCxnSpPr>
            <a:cxnSpLocks/>
            <a:stCxn id="217" idx="2"/>
            <a:endCxn id="89" idx="0"/>
          </p:cNvCxnSpPr>
          <p:nvPr/>
        </p:nvCxnSpPr>
        <p:spPr>
          <a:xfrm>
            <a:off x="10598432" y="2141259"/>
            <a:ext cx="0" cy="128774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headEnd type="triangl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9923BAE-B4C9-4276-8D32-C714BDFB0EA1}"/>
              </a:ext>
            </a:extLst>
          </p:cNvPr>
          <p:cNvCxnSpPr>
            <a:cxnSpLocks/>
            <a:stCxn id="189" idx="3"/>
            <a:endCxn id="188" idx="1"/>
          </p:cNvCxnSpPr>
          <p:nvPr/>
        </p:nvCxnSpPr>
        <p:spPr>
          <a:xfrm>
            <a:off x="5339634" y="3693992"/>
            <a:ext cx="1224461" cy="5082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E6E0D40-FCE7-436D-852C-B9141D0F37C2}"/>
              </a:ext>
            </a:extLst>
          </p:cNvPr>
          <p:cNvCxnSpPr>
            <a:cxnSpLocks/>
            <a:stCxn id="188" idx="3"/>
            <a:endCxn id="89" idx="1"/>
          </p:cNvCxnSpPr>
          <p:nvPr/>
        </p:nvCxnSpPr>
        <p:spPr>
          <a:xfrm flipV="1">
            <a:off x="8364095" y="3693991"/>
            <a:ext cx="1334337" cy="5083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F4DC17CD-4C47-4717-ACFD-5302D2586082}"/>
              </a:ext>
            </a:extLst>
          </p:cNvPr>
          <p:cNvSpPr/>
          <p:nvPr/>
        </p:nvSpPr>
        <p:spPr>
          <a:xfrm>
            <a:off x="3505657" y="3459932"/>
            <a:ext cx="1647600" cy="359092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证书过滤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433AF5D-F76C-4B71-A8CD-5D6E7547ACB6}"/>
              </a:ext>
            </a:extLst>
          </p:cNvPr>
          <p:cNvSpPr/>
          <p:nvPr/>
        </p:nvSpPr>
        <p:spPr>
          <a:xfrm>
            <a:off x="3505657" y="3941179"/>
            <a:ext cx="1647600" cy="359092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外观过滤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69D516D-B722-4CC3-898A-85A4168B0B5C}"/>
              </a:ext>
            </a:extLst>
          </p:cNvPr>
          <p:cNvSpPr/>
          <p:nvPr/>
        </p:nvSpPr>
        <p:spPr>
          <a:xfrm>
            <a:off x="3505657" y="3019167"/>
            <a:ext cx="1647600" cy="359092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过滤模块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B195F6F-C474-4EEF-8D7E-0B8BCBCFAA0A}"/>
              </a:ext>
            </a:extLst>
          </p:cNvPr>
          <p:cNvGrpSpPr/>
          <p:nvPr/>
        </p:nvGrpSpPr>
        <p:grpSpPr>
          <a:xfrm>
            <a:off x="8727668" y="3776188"/>
            <a:ext cx="584108" cy="295085"/>
            <a:chOff x="8299548" y="3799213"/>
            <a:chExt cx="584108" cy="295085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8BE80F9C-16E7-434E-8DAB-B0870172E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588571" y="3799213"/>
              <a:ext cx="295085" cy="295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767194FF-FC18-4C8E-8FF5-73000215E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99548" y="3799213"/>
              <a:ext cx="295085" cy="295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5664940-95F8-4D5F-A98D-34DA6455A4C7}"/>
              </a:ext>
            </a:extLst>
          </p:cNvPr>
          <p:cNvGrpSpPr/>
          <p:nvPr/>
        </p:nvGrpSpPr>
        <p:grpSpPr>
          <a:xfrm>
            <a:off x="5504587" y="3776188"/>
            <a:ext cx="873131" cy="295200"/>
            <a:chOff x="6765194" y="4950724"/>
            <a:chExt cx="873131" cy="295200"/>
          </a:xfrm>
        </p:grpSpPr>
        <p:pic>
          <p:nvPicPr>
            <p:cNvPr id="162" name="图片 161">
              <a:extLst>
                <a:ext uri="{FF2B5EF4-FFF2-40B4-BE49-F238E27FC236}">
                  <a16:creationId xmlns:a16="http://schemas.microsoft.com/office/drawing/2014/main" id="{4BB0DA12-F9AD-432B-814A-F89E4279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43240" y="4950724"/>
              <a:ext cx="295085" cy="295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163" name="图片 162">
              <a:extLst>
                <a:ext uri="{FF2B5EF4-FFF2-40B4-BE49-F238E27FC236}">
                  <a16:creationId xmlns:a16="http://schemas.microsoft.com/office/drawing/2014/main" id="{B478A85D-8D69-496E-98E3-5F2B0A1CE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54275" y="4950724"/>
              <a:ext cx="295085" cy="295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164" name="图片 163">
              <a:extLst>
                <a:ext uri="{FF2B5EF4-FFF2-40B4-BE49-F238E27FC236}">
                  <a16:creationId xmlns:a16="http://schemas.microsoft.com/office/drawing/2014/main" id="{852695EC-9BB3-426E-AFE5-2BC37B70C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65194" y="4950724"/>
              <a:ext cx="295200" cy="29520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CD4D5EF8-D645-4740-9A0C-64E2717551DF}"/>
              </a:ext>
            </a:extLst>
          </p:cNvPr>
          <p:cNvGrpSpPr/>
          <p:nvPr/>
        </p:nvGrpSpPr>
        <p:grpSpPr>
          <a:xfrm>
            <a:off x="6310003" y="2544682"/>
            <a:ext cx="1389523" cy="413920"/>
            <a:chOff x="9427153" y="1857066"/>
            <a:chExt cx="1389523" cy="413920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DF743073-D470-4228-9D8F-9D6F501509FE}"/>
                </a:ext>
              </a:extLst>
            </p:cNvPr>
            <p:cNvSpPr/>
            <p:nvPr/>
          </p:nvSpPr>
          <p:spPr>
            <a:xfrm>
              <a:off x="9470010" y="1857066"/>
              <a:ext cx="1346666" cy="413920"/>
            </a:xfrm>
            <a:prstGeom prst="rect">
              <a:avLst/>
            </a:prstGeom>
            <a:no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</a:t>
              </a:r>
              <a:br>
                <a:rPr lang="en-US" altLang="zh-CN" sz="1400" dirty="0">
                  <a:solidFill>
                    <a:schemeClr val="tx1"/>
                  </a:solidFill>
                </a:rPr>
              </a:br>
              <a:r>
                <a:rPr lang="zh-CN" altLang="en-US" sz="1400" dirty="0">
                  <a:solidFill>
                    <a:schemeClr val="tx1"/>
                  </a:solidFill>
                </a:rPr>
                <a:t>特征补充</a:t>
              </a:r>
            </a:p>
          </p:txBody>
        </p:sp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5D311C21-C3EE-4698-B44A-3986828ED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27153" y="1916483"/>
              <a:ext cx="295200" cy="29520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B3DEE5DC-D607-4975-B35F-CD08572126CA}"/>
              </a:ext>
            </a:extLst>
          </p:cNvPr>
          <p:cNvGrpSpPr/>
          <p:nvPr/>
        </p:nvGrpSpPr>
        <p:grpSpPr>
          <a:xfrm>
            <a:off x="8501349" y="1359969"/>
            <a:ext cx="1238974" cy="413920"/>
            <a:chOff x="9094851" y="1494968"/>
            <a:chExt cx="1238974" cy="413920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92616B3B-3F3D-479A-8F94-748170F4C978}"/>
                </a:ext>
              </a:extLst>
            </p:cNvPr>
            <p:cNvSpPr/>
            <p:nvPr/>
          </p:nvSpPr>
          <p:spPr>
            <a:xfrm>
              <a:off x="9319206" y="1494968"/>
              <a:ext cx="1014619" cy="413920"/>
            </a:xfrm>
            <a:prstGeom prst="rect">
              <a:avLst/>
            </a:prstGeom>
            <a:no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</a:t>
              </a:r>
              <a:br>
                <a:rPr lang="en-US" altLang="zh-CN" sz="1400" dirty="0">
                  <a:solidFill>
                    <a:schemeClr val="tx1"/>
                  </a:solidFill>
                </a:rPr>
              </a:br>
              <a:r>
                <a:rPr lang="zh-CN" altLang="en-US" sz="1400" dirty="0">
                  <a:solidFill>
                    <a:schemeClr val="tx1"/>
                  </a:solidFill>
                </a:rPr>
                <a:t>证书特征</a:t>
              </a:r>
            </a:p>
          </p:txBody>
        </p:sp>
        <p:pic>
          <p:nvPicPr>
            <p:cNvPr id="216" name="图片 215">
              <a:extLst>
                <a:ext uri="{FF2B5EF4-FFF2-40B4-BE49-F238E27FC236}">
                  <a16:creationId xmlns:a16="http://schemas.microsoft.com/office/drawing/2014/main" id="{DAB6393B-31D8-4120-AA5C-B608D995B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94851" y="1554386"/>
              <a:ext cx="295085" cy="295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sp>
        <p:nvSpPr>
          <p:cNvPr id="217" name="矩形 216">
            <a:extLst>
              <a:ext uri="{FF2B5EF4-FFF2-40B4-BE49-F238E27FC236}">
                <a16:creationId xmlns:a16="http://schemas.microsoft.com/office/drawing/2014/main" id="{A5543781-F5EE-427E-930C-F4C170BFA206}"/>
              </a:ext>
            </a:extLst>
          </p:cNvPr>
          <p:cNvSpPr/>
          <p:nvPr/>
        </p:nvSpPr>
        <p:spPr>
          <a:xfrm>
            <a:off x="9698432" y="1611279"/>
            <a:ext cx="1800000" cy="529980"/>
          </a:xfrm>
          <a:prstGeom prst="rect">
            <a:avLst/>
          </a:prstGeom>
          <a:noFill/>
          <a:ln w="28575">
            <a:solidFill>
              <a:srgbClr val="8A8A8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8A8A8A"/>
                </a:solidFill>
              </a:rPr>
              <a:t>人工审查</a:t>
            </a:r>
          </a:p>
        </p:txBody>
      </p:sp>
      <p:cxnSp>
        <p:nvCxnSpPr>
          <p:cNvPr id="218" name="连接符: 肘形 99">
            <a:extLst>
              <a:ext uri="{FF2B5EF4-FFF2-40B4-BE49-F238E27FC236}">
                <a16:creationId xmlns:a16="http://schemas.microsoft.com/office/drawing/2014/main" id="{C59B1B5F-AC28-4335-9385-F8DD257B74B2}"/>
              </a:ext>
            </a:extLst>
          </p:cNvPr>
          <p:cNvCxnSpPr>
            <a:cxnSpLocks/>
            <a:stCxn id="196" idx="3"/>
            <a:endCxn id="217" idx="1"/>
          </p:cNvCxnSpPr>
          <p:nvPr/>
        </p:nvCxnSpPr>
        <p:spPr>
          <a:xfrm>
            <a:off x="8364095" y="1876269"/>
            <a:ext cx="1334337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headEnd type="triangl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DC75032-A4A8-4351-AAB9-DF238BF9EF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0"/>
          <a:stretch/>
        </p:blipFill>
        <p:spPr>
          <a:xfrm>
            <a:off x="10679178" y="1044583"/>
            <a:ext cx="607638" cy="5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1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814A09A5-7545-40EA-B513-AFE4B8658FE2}"/>
              </a:ext>
            </a:extLst>
          </p:cNvPr>
          <p:cNvGrpSpPr/>
          <p:nvPr/>
        </p:nvGrpSpPr>
        <p:grpSpPr>
          <a:xfrm>
            <a:off x="142138" y="3398847"/>
            <a:ext cx="2231516" cy="590285"/>
            <a:chOff x="5286523" y="987462"/>
            <a:chExt cx="2231516" cy="590285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068F0CE-A4FB-4447-975A-5B4275990A27}"/>
                </a:ext>
              </a:extLst>
            </p:cNvPr>
            <p:cNvSpPr/>
            <p:nvPr/>
          </p:nvSpPr>
          <p:spPr>
            <a:xfrm>
              <a:off x="5286523" y="1135004"/>
              <a:ext cx="839335" cy="242954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应用集</a:t>
              </a:r>
            </a:p>
          </p:txBody>
        </p: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A04AED74-557A-4435-8B08-EF8B652C8216}"/>
                </a:ext>
              </a:extLst>
            </p:cNvPr>
            <p:cNvGrpSpPr/>
            <p:nvPr/>
          </p:nvGrpSpPr>
          <p:grpSpPr>
            <a:xfrm>
              <a:off x="6061116" y="987462"/>
              <a:ext cx="1456923" cy="590285"/>
              <a:chOff x="5774734" y="494817"/>
              <a:chExt cx="1456923" cy="590285"/>
            </a:xfrm>
            <a:solidFill>
              <a:schemeClr val="bg1"/>
            </a:solidFill>
          </p:grpSpPr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id="{86B252F8-AD31-4413-87D9-F60770D691B6}"/>
                  </a:ext>
                </a:extLst>
              </p:cNvPr>
              <p:cNvGrpSpPr/>
              <p:nvPr/>
            </p:nvGrpSpPr>
            <p:grpSpPr>
              <a:xfrm>
                <a:off x="5921905" y="494817"/>
                <a:ext cx="1162152" cy="295086"/>
                <a:chOff x="10333001" y="1215606"/>
                <a:chExt cx="1162152" cy="295086"/>
              </a:xfrm>
              <a:grpFill/>
            </p:grpSpPr>
            <p:pic>
              <p:nvPicPr>
                <p:cNvPr id="236" name="图片 235">
                  <a:extLst>
                    <a:ext uri="{FF2B5EF4-FFF2-40B4-BE49-F238E27FC236}">
                      <a16:creationId xmlns:a16="http://schemas.microsoft.com/office/drawing/2014/main" id="{CF99F8C5-98F9-4222-B383-61F4C5D13A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622023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7" name="图片 236">
                  <a:extLst>
                    <a:ext uri="{FF2B5EF4-FFF2-40B4-BE49-F238E27FC236}">
                      <a16:creationId xmlns:a16="http://schemas.microsoft.com/office/drawing/2014/main" id="{3FE94328-974F-495A-B017-AE1160E8D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333001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8" name="图片 237">
                  <a:extLst>
                    <a:ext uri="{FF2B5EF4-FFF2-40B4-BE49-F238E27FC236}">
                      <a16:creationId xmlns:a16="http://schemas.microsoft.com/office/drawing/2014/main" id="{C9688F9F-65F4-40AE-8A7E-6C4C7BC4E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200068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239" name="图片 238">
                  <a:extLst>
                    <a:ext uri="{FF2B5EF4-FFF2-40B4-BE49-F238E27FC236}">
                      <a16:creationId xmlns:a16="http://schemas.microsoft.com/office/drawing/2014/main" id="{9E881667-ECCA-4C07-83BD-B0464DC0A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911045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223" name="图片 222">
                <a:extLst>
                  <a:ext uri="{FF2B5EF4-FFF2-40B4-BE49-F238E27FC236}">
                    <a16:creationId xmlns:a16="http://schemas.microsoft.com/office/drawing/2014/main" id="{9601587F-05ED-4095-8A5E-4B46827CF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74734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4" name="图片 223">
                <a:extLst>
                  <a:ext uri="{FF2B5EF4-FFF2-40B4-BE49-F238E27FC236}">
                    <a16:creationId xmlns:a16="http://schemas.microsoft.com/office/drawing/2014/main" id="{58605433-CBA2-4BE7-A9E6-B59CE3FE5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065165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3" name="图片 232">
                <a:extLst>
                  <a:ext uri="{FF2B5EF4-FFF2-40B4-BE49-F238E27FC236}">
                    <a16:creationId xmlns:a16="http://schemas.microsoft.com/office/drawing/2014/main" id="{5B752241-3A91-46EC-AB01-1F389391B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4" name="图片 233">
                <a:extLst>
                  <a:ext uri="{FF2B5EF4-FFF2-40B4-BE49-F238E27FC236}">
                    <a16:creationId xmlns:a16="http://schemas.microsoft.com/office/drawing/2014/main" id="{E7634BBA-EC0C-4DAA-BB67-7F571A4F5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55596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35" name="图片 234">
                <a:extLst>
                  <a:ext uri="{FF2B5EF4-FFF2-40B4-BE49-F238E27FC236}">
                    <a16:creationId xmlns:a16="http://schemas.microsoft.com/office/drawing/2014/main" id="{E98E1FAF-668C-4E32-BC2F-5A94C1760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457" y="7899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810A3D51-1FB5-4908-BC34-279446F25AA0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2431156" y="3693931"/>
            <a:ext cx="691373" cy="1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B93E4B85-2A9F-43EB-AB46-C8F190ED42F1}"/>
              </a:ext>
            </a:extLst>
          </p:cNvPr>
          <p:cNvSpPr/>
          <p:nvPr/>
        </p:nvSpPr>
        <p:spPr>
          <a:xfrm>
            <a:off x="3122529" y="3481199"/>
            <a:ext cx="1410972" cy="4254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2"/>
                </a:solidFill>
              </a:rPr>
              <a:t>aapt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5C0BB91-9D8F-4979-B6BF-1067BC96E301}"/>
              </a:ext>
            </a:extLst>
          </p:cNvPr>
          <p:cNvSpPr/>
          <p:nvPr/>
        </p:nvSpPr>
        <p:spPr>
          <a:xfrm>
            <a:off x="3122529" y="2032646"/>
            <a:ext cx="1410972" cy="4254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2"/>
                </a:solidFill>
              </a:rPr>
              <a:t>apktool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FBFF2CB-C241-4A40-981B-3AF8C59C8283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2242209" y="2813619"/>
            <a:ext cx="1448559" cy="312081"/>
          </a:xfrm>
          <a:prstGeom prst="bentConnector2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D610D0-7003-46BA-99A0-1507B1FEB679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7003209" y="1785939"/>
            <a:ext cx="854343" cy="1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51">
            <a:extLst>
              <a:ext uri="{FF2B5EF4-FFF2-40B4-BE49-F238E27FC236}">
                <a16:creationId xmlns:a16="http://schemas.microsoft.com/office/drawing/2014/main" id="{E44820F6-899F-4B37-BB47-484DB7B50C6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014421" y="1785939"/>
            <a:ext cx="415960" cy="1907991"/>
          </a:xfrm>
          <a:prstGeom prst="bentConnector2">
            <a:avLst/>
          </a:prstGeom>
          <a:ln w="28575">
            <a:solidFill>
              <a:srgbClr val="B42200"/>
            </a:solidFill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3DCDEF-3D47-4652-A9CE-2982A417A368}"/>
              </a:ext>
            </a:extLst>
          </p:cNvPr>
          <p:cNvGrpSpPr/>
          <p:nvPr/>
        </p:nvGrpSpPr>
        <p:grpSpPr>
          <a:xfrm>
            <a:off x="5592237" y="1573207"/>
            <a:ext cx="1433396" cy="1342104"/>
            <a:chOff x="5744637" y="1116007"/>
            <a:chExt cx="1433396" cy="134210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A9DE08-6F0F-4D6F-8336-348488E0B9AF}"/>
                </a:ext>
              </a:extLst>
            </p:cNvPr>
            <p:cNvSpPr/>
            <p:nvPr/>
          </p:nvSpPr>
          <p:spPr>
            <a:xfrm>
              <a:off x="5744637" y="1116007"/>
              <a:ext cx="1410972" cy="425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</a:rPr>
                <a:t>证书过滤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ACB88D-0821-4C9C-BB66-A1B07526C3FC}"/>
                </a:ext>
              </a:extLst>
            </p:cNvPr>
            <p:cNvSpPr/>
            <p:nvPr/>
          </p:nvSpPr>
          <p:spPr>
            <a:xfrm>
              <a:off x="5767061" y="2032646"/>
              <a:ext cx="1410972" cy="425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</a:rPr>
                <a:t>图标匹配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F9B51850-AB6B-4E19-BD84-B084C04ADDCE}"/>
              </a:ext>
            </a:extLst>
          </p:cNvPr>
          <p:cNvSpPr/>
          <p:nvPr/>
        </p:nvSpPr>
        <p:spPr>
          <a:xfrm>
            <a:off x="5603449" y="3481197"/>
            <a:ext cx="1410972" cy="4254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应用名匹配</a:t>
            </a:r>
          </a:p>
        </p:txBody>
      </p:sp>
      <p:cxnSp>
        <p:nvCxnSpPr>
          <p:cNvPr id="36" name="直接箭头连接符 51">
            <a:extLst>
              <a:ext uri="{FF2B5EF4-FFF2-40B4-BE49-F238E27FC236}">
                <a16:creationId xmlns:a16="http://schemas.microsoft.com/office/drawing/2014/main" id="{52A60292-0B23-4E10-864C-5C836F45750E}"/>
              </a:ext>
            </a:extLst>
          </p:cNvPr>
          <p:cNvCxnSpPr>
            <a:cxnSpLocks/>
            <a:stCxn id="32" idx="1"/>
            <a:endCxn id="31" idx="1"/>
          </p:cNvCxnSpPr>
          <p:nvPr/>
        </p:nvCxnSpPr>
        <p:spPr>
          <a:xfrm rot="10800000">
            <a:off x="5592237" y="1785941"/>
            <a:ext cx="22424" cy="916639"/>
          </a:xfrm>
          <a:prstGeom prst="bentConnector3">
            <a:avLst>
              <a:gd name="adj1" fmla="val 3532126"/>
            </a:avLst>
          </a:prstGeom>
          <a:ln w="28575">
            <a:solidFill>
              <a:srgbClr val="B42200"/>
            </a:solidFill>
            <a:headEnd type="triangl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69CFA51-5F9E-45CC-945B-04BC6B591193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4533501" y="2244260"/>
            <a:ext cx="287531" cy="1119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904AC68-DB0D-4155-9446-8EF93CD01E1D}"/>
              </a:ext>
            </a:extLst>
          </p:cNvPr>
          <p:cNvSpPr/>
          <p:nvPr/>
        </p:nvSpPr>
        <p:spPr>
          <a:xfrm>
            <a:off x="4677266" y="1490521"/>
            <a:ext cx="988460" cy="242954"/>
          </a:xfrm>
          <a:prstGeom prst="rect">
            <a:avLst/>
          </a:prstGeom>
          <a:noFill/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证书信息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0DDE4C1-3E82-4C04-9329-3AA46340AB15}"/>
              </a:ext>
            </a:extLst>
          </p:cNvPr>
          <p:cNvSpPr/>
          <p:nvPr/>
        </p:nvSpPr>
        <p:spPr>
          <a:xfrm>
            <a:off x="4677266" y="2443081"/>
            <a:ext cx="988460" cy="242954"/>
          </a:xfrm>
          <a:prstGeom prst="rect">
            <a:avLst/>
          </a:prstGeom>
          <a:noFill/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图标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CD967E7-DFE5-4E43-B0C3-ACFDD55C9E98}"/>
              </a:ext>
            </a:extLst>
          </p:cNvPr>
          <p:cNvSpPr/>
          <p:nvPr/>
        </p:nvSpPr>
        <p:spPr>
          <a:xfrm>
            <a:off x="4573991" y="3442051"/>
            <a:ext cx="988460" cy="242954"/>
          </a:xfrm>
          <a:prstGeom prst="rect">
            <a:avLst/>
          </a:prstGeom>
          <a:noFill/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应用名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FF6A55A-5414-4DF5-A410-9CDECA317950}"/>
              </a:ext>
            </a:extLst>
          </p:cNvPr>
          <p:cNvCxnSpPr>
            <a:cxnSpLocks/>
            <a:stCxn id="188" idx="3"/>
            <a:endCxn id="33" idx="1"/>
          </p:cNvCxnSpPr>
          <p:nvPr/>
        </p:nvCxnSpPr>
        <p:spPr>
          <a:xfrm flipV="1">
            <a:off x="4533501" y="3693930"/>
            <a:ext cx="1069948" cy="2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A0BDD17-659A-48C5-920B-9C5C7B334E5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025633" y="2702579"/>
            <a:ext cx="415960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813EE96-3CE2-485B-9983-90D8BCB0E169}"/>
              </a:ext>
            </a:extLst>
          </p:cNvPr>
          <p:cNvGrpSpPr/>
          <p:nvPr/>
        </p:nvGrpSpPr>
        <p:grpSpPr>
          <a:xfrm>
            <a:off x="7857552" y="1079099"/>
            <a:ext cx="2048447" cy="1413680"/>
            <a:chOff x="8208073" y="1079099"/>
            <a:chExt cx="1844476" cy="1413680"/>
          </a:xfrm>
        </p:grpSpPr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A67F3B87-EFB0-4572-BF46-848B4979632C}"/>
                </a:ext>
              </a:extLst>
            </p:cNvPr>
            <p:cNvSpPr/>
            <p:nvPr/>
          </p:nvSpPr>
          <p:spPr>
            <a:xfrm>
              <a:off x="8208073" y="1079099"/>
              <a:ext cx="1844476" cy="1413680"/>
            </a:xfrm>
            <a:prstGeom prst="diamond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491FF70-8341-412F-A0F0-64EA2270AFA2}"/>
                </a:ext>
              </a:extLst>
            </p:cNvPr>
            <p:cNvSpPr/>
            <p:nvPr/>
          </p:nvSpPr>
          <p:spPr>
            <a:xfrm>
              <a:off x="8575597" y="1462773"/>
              <a:ext cx="11079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</a:rPr>
                <a:t>证书在黑</a:t>
              </a:r>
              <a:br>
                <a:rPr lang="en-US" altLang="zh-CN" dirty="0">
                  <a:solidFill>
                    <a:schemeClr val="accent2"/>
                  </a:solidFill>
                </a:rPr>
              </a:br>
              <a:r>
                <a:rPr lang="zh-CN" altLang="en-US" dirty="0">
                  <a:solidFill>
                    <a:schemeClr val="accent2"/>
                  </a:solidFill>
                </a:rPr>
                <a:t>名单中</a:t>
              </a:r>
              <a:r>
                <a:rPr lang="en-US" altLang="zh-CN" dirty="0">
                  <a:solidFill>
                    <a:schemeClr val="accent2"/>
                  </a:solidFill>
                </a:rPr>
                <a:t>?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880A897-F083-430A-93B2-35171A686FAF}"/>
              </a:ext>
            </a:extLst>
          </p:cNvPr>
          <p:cNvGrpSpPr/>
          <p:nvPr/>
        </p:nvGrpSpPr>
        <p:grpSpPr>
          <a:xfrm>
            <a:off x="7857552" y="2951542"/>
            <a:ext cx="2048447" cy="1413680"/>
            <a:chOff x="8208073" y="1079099"/>
            <a:chExt cx="1844476" cy="1413680"/>
          </a:xfrm>
        </p:grpSpPr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4B9A93D7-158E-44B3-81EE-62F421B0BAA8}"/>
                </a:ext>
              </a:extLst>
            </p:cNvPr>
            <p:cNvSpPr/>
            <p:nvPr/>
          </p:nvSpPr>
          <p:spPr>
            <a:xfrm>
              <a:off x="8208073" y="1079099"/>
              <a:ext cx="1844476" cy="1413680"/>
            </a:xfrm>
            <a:prstGeom prst="diamond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7A2ADE4-D554-42A1-9A82-AE63EA4781BE}"/>
                </a:ext>
              </a:extLst>
            </p:cNvPr>
            <p:cNvSpPr/>
            <p:nvPr/>
          </p:nvSpPr>
          <p:spPr>
            <a:xfrm>
              <a:off x="8344764" y="1498320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</a:rPr>
                <a:t>图标与应用名</a:t>
              </a:r>
              <a:br>
                <a:rPr lang="en-US" altLang="zh-CN" dirty="0">
                  <a:solidFill>
                    <a:schemeClr val="accent2"/>
                  </a:solidFill>
                </a:rPr>
              </a:br>
              <a:r>
                <a:rPr lang="zh-CN" altLang="en-US" dirty="0">
                  <a:solidFill>
                    <a:schemeClr val="accent2"/>
                  </a:solidFill>
                </a:rPr>
                <a:t>均能匹配</a:t>
              </a:r>
              <a:r>
                <a:rPr lang="en-US" altLang="zh-CN" dirty="0">
                  <a:solidFill>
                    <a:schemeClr val="accent2"/>
                  </a:solidFill>
                </a:rPr>
                <a:t>?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0E8EE1D-5BE0-45F5-A40D-6283BF8C6075}"/>
              </a:ext>
            </a:extLst>
          </p:cNvPr>
          <p:cNvCxnSpPr>
            <a:cxnSpLocks/>
            <a:stCxn id="34" idx="2"/>
            <a:endCxn id="71" idx="0"/>
          </p:cNvCxnSpPr>
          <p:nvPr/>
        </p:nvCxnSpPr>
        <p:spPr>
          <a:xfrm>
            <a:off x="8881776" y="2492779"/>
            <a:ext cx="0" cy="458763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9018F6E-BED1-401C-8D3C-7B5B0E05C885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8880980" y="4365222"/>
            <a:ext cx="796" cy="488718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4D04B42-A349-4234-B3E1-BE2D77D3029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905999" y="1785939"/>
            <a:ext cx="427171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C07351F-6FC0-472E-935A-76F66F2403A4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9905999" y="3658381"/>
            <a:ext cx="427171" cy="1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3305B8EF-9AE4-4C30-A410-49CEE33031A6}"/>
              </a:ext>
            </a:extLst>
          </p:cNvPr>
          <p:cNvSpPr/>
          <p:nvPr/>
        </p:nvSpPr>
        <p:spPr>
          <a:xfrm>
            <a:off x="9759283" y="1462773"/>
            <a:ext cx="360301" cy="242954"/>
          </a:xfrm>
          <a:prstGeom prst="rect">
            <a:avLst/>
          </a:prstGeom>
          <a:noFill/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FFD5D06-12B2-4DA0-BE47-910E00307DB7}"/>
              </a:ext>
            </a:extLst>
          </p:cNvPr>
          <p:cNvSpPr/>
          <p:nvPr/>
        </p:nvSpPr>
        <p:spPr>
          <a:xfrm>
            <a:off x="9765250" y="3345067"/>
            <a:ext cx="360301" cy="242954"/>
          </a:xfrm>
          <a:prstGeom prst="rect">
            <a:avLst/>
          </a:prstGeom>
          <a:noFill/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13242B9-38C5-4EEA-BCF5-BC1C9F9B1C56}"/>
              </a:ext>
            </a:extLst>
          </p:cNvPr>
          <p:cNvSpPr/>
          <p:nvPr/>
        </p:nvSpPr>
        <p:spPr>
          <a:xfrm>
            <a:off x="8880980" y="2443081"/>
            <a:ext cx="360301" cy="242954"/>
          </a:xfrm>
          <a:prstGeom prst="rect">
            <a:avLst/>
          </a:prstGeom>
          <a:noFill/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4A3F9E1-51C4-48BF-AAA1-39CEC20AFE9C}"/>
              </a:ext>
            </a:extLst>
          </p:cNvPr>
          <p:cNvSpPr/>
          <p:nvPr/>
        </p:nvSpPr>
        <p:spPr>
          <a:xfrm>
            <a:off x="8880980" y="4314105"/>
            <a:ext cx="360301" cy="242954"/>
          </a:xfrm>
          <a:prstGeom prst="rect">
            <a:avLst/>
          </a:prstGeom>
          <a:noFill/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9CE250E-D4D0-4A41-9EF5-D4FCC1F9C268}"/>
              </a:ext>
            </a:extLst>
          </p:cNvPr>
          <p:cNvSpPr/>
          <p:nvPr/>
        </p:nvSpPr>
        <p:spPr>
          <a:xfrm>
            <a:off x="10266111" y="1664461"/>
            <a:ext cx="1483331" cy="242954"/>
          </a:xfrm>
          <a:prstGeom prst="rect">
            <a:avLst/>
          </a:prstGeom>
          <a:noFill/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拦截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拒绝上架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288A2B4-8000-4122-8AA8-05E5C170594C}"/>
              </a:ext>
            </a:extLst>
          </p:cNvPr>
          <p:cNvSpPr/>
          <p:nvPr/>
        </p:nvSpPr>
        <p:spPr>
          <a:xfrm>
            <a:off x="10266110" y="3536904"/>
            <a:ext cx="1651531" cy="242954"/>
          </a:xfrm>
          <a:prstGeom prst="rect">
            <a:avLst/>
          </a:prstGeom>
          <a:noFill/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转至原有审核流程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7A72695-AECD-48E0-9D3E-5562363436D0}"/>
              </a:ext>
            </a:extLst>
          </p:cNvPr>
          <p:cNvSpPr/>
          <p:nvPr/>
        </p:nvSpPr>
        <p:spPr>
          <a:xfrm>
            <a:off x="8055213" y="4905057"/>
            <a:ext cx="1651531" cy="242954"/>
          </a:xfrm>
          <a:prstGeom prst="rect">
            <a:avLst/>
          </a:prstGeom>
          <a:noFill/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进入鉴别模块</a:t>
            </a:r>
          </a:p>
        </p:txBody>
      </p:sp>
    </p:spTree>
    <p:extLst>
      <p:ext uri="{BB962C8B-B14F-4D97-AF65-F5344CB8AC3E}">
        <p14:creationId xmlns:p14="http://schemas.microsoft.com/office/powerpoint/2010/main" val="407182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headEnd type="none" w="med" len="med"/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8660</TotalTime>
  <Words>284</Words>
  <Application>Microsoft Office PowerPoint</Application>
  <PresentationFormat>宽屏</PresentationFormat>
  <Paragraphs>98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崇斌 Edwin</dc:creator>
  <cp:lastModifiedBy>唐 崇斌 Edwin</cp:lastModifiedBy>
  <cp:revision>107</cp:revision>
  <cp:lastPrinted>2020-10-18T10:35:51Z</cp:lastPrinted>
  <dcterms:created xsi:type="dcterms:W3CDTF">2018-09-04T06:34:22Z</dcterms:created>
  <dcterms:modified xsi:type="dcterms:W3CDTF">2020-10-19T06:11:38Z</dcterms:modified>
</cp:coreProperties>
</file>