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  <a:srgbClr val="6CB8D2"/>
    <a:srgbClr val="549AD1"/>
    <a:srgbClr val="5B78DC"/>
    <a:srgbClr val="784ECE"/>
    <a:srgbClr val="B87EC3"/>
    <a:srgbClr val="C7758C"/>
    <a:srgbClr val="16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37455-78AC-4E10-AF28-908A84D6A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B4579F-D16C-438D-A896-7674859E7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2BB06-9DF5-43DE-8244-C64ABB5C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FFCD-2817-4488-B2B2-0EB22ACCD4A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D07B5-0CCA-48B9-8075-39111125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3F527-C40C-4E47-A14B-C2F67E09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0729-F1A0-4338-93A6-B5D7E891D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7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E02E4-3903-43B5-8FC0-3CE94978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3B0AB1-A382-48A8-87CB-AF29E16B8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38941-758A-40C1-BF3F-1F726374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FFCD-2817-4488-B2B2-0EB22ACCD4A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98F18-18EA-490A-9FDF-1D414F08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4AFE7-1834-49C6-AC71-590EBD8E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0729-F1A0-4338-93A6-B5D7E891D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0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8E55EC-FF46-4F2B-8340-79375BC7D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5F7B84-D655-4A50-B83D-D00CF442B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734BA-84DC-4551-97B4-F2523BD4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FFCD-2817-4488-B2B2-0EB22ACCD4A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8A70D-6747-418B-BF86-3A8AD297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46D6C-B608-4D4C-A17D-61656B4A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0729-F1A0-4338-93A6-B5D7E891D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8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BFE39-5B2F-4D64-A95D-7C2033E7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CFED0E-06FD-4BC7-B4C5-913208D11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902B34-98A8-427C-BB87-E4FD9401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FFCD-2817-4488-B2B2-0EB22ACCD4A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7A6DD8-1BD9-4711-981E-AB0C51F7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A6BDDF-8110-4A29-A56A-02968348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0729-F1A0-4338-93A6-B5D7E891D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07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D49E9-26C2-44EC-B257-DEB443D7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9EF86E-3481-42B6-8E47-6D7D4BBF2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F0D9C-15FD-4CF1-8F84-6C485E29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FFCD-2817-4488-B2B2-0EB22ACCD4A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7BCD5-4300-41F8-96B4-8D604A6A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25668-2560-4441-898A-F9E2C0CC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0729-F1A0-4338-93A6-B5D7E891D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73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01ADE-C6DC-409B-9361-BC176A95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390AF-7995-412F-9C59-2C843AA08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5E34E6-034B-4E0C-BB04-B1A5E3CF7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3F3095-B181-4588-9E76-115D1203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FFCD-2817-4488-B2B2-0EB22ACCD4A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1BA04F-AB05-4831-8F26-839BCA0F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AFD7A-4E58-48E6-B0F9-FBF2F2D3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0729-F1A0-4338-93A6-B5D7E891D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3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EAAA6-F1F4-4435-9F46-DEB5B56C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E24A1A-877D-43F4-AE6E-76D202677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963113-04C9-43C2-AC6D-299899563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14CDA5-622C-47E4-A94B-137B574F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8E7609-C9C5-4B75-BD26-448779A20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1F3F72-FC51-45A0-BFD4-2D3B5E96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FFCD-2817-4488-B2B2-0EB22ACCD4A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B58493-2107-4E9B-B2AE-127F4D5C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3C8765-253E-4554-ABDC-AC22B184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0729-F1A0-4338-93A6-B5D7E891D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31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F1A7E-8EF2-476A-8D17-4B6F3A3D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D84DE3-D4CE-467E-ABE7-60830C9B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FFCD-2817-4488-B2B2-0EB22ACCD4A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A7DA29-6F55-48A0-9CE2-EF64FBBB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FA1057-8548-471C-BF43-5CAB2419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0729-F1A0-4338-93A6-B5D7E891D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4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A7B68B-3F0A-4141-A3B7-DCB175BD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FFCD-2817-4488-B2B2-0EB22ACCD4A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4987B-7854-4B01-BEB5-6250B618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EA9C5E-72DD-44CE-B4AB-43C74CA5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0729-F1A0-4338-93A6-B5D7E891D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32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136AE-C2AF-41E9-8357-92006357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9B2EA-2C73-40A3-ADFA-EE496A150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54DF4D-D4F6-4C12-9305-CAAC21028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73C166-2F64-4E8D-8084-2CBC6CF4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FFCD-2817-4488-B2B2-0EB22ACCD4A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7B4955-3479-469A-AC4A-27F8FA12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BB16A-347E-46AB-87F2-4A716A66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0729-F1A0-4338-93A6-B5D7E891D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41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AD4D2-8CC4-4815-B544-56EDB59E1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B8914B-F5F0-4E53-B86B-47DE0667A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B8A10D-B23E-4EBD-BEB0-2B61391E1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F9B94A-8027-4826-B0DA-FD932D34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FFCD-2817-4488-B2B2-0EB22ACCD4A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7D61E8-7C6C-44ED-AC65-2BF0B59E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5642B1-04E9-4DAC-AD33-6B7D9DA1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0729-F1A0-4338-93A6-B5D7E891D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57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840F36-FD78-42CF-8EA2-A356AC9B6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A922A4-D00E-4834-A58E-84D8E33F9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BF9E0-53F7-4575-935D-724B7D0A3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2FFCD-2817-4488-B2B2-0EB22ACCD4A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2AEA3-A6B2-4F82-BA1A-B9E586AD1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A0D06-905C-479A-9901-56D3AA0F5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0729-F1A0-4338-93A6-B5D7E891D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39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D:\SVNRepo\2.%20&#44592;&#49696;%20&#47928;&#49436;\2.%20&#49436;&#48708;&#49828;%20&#44592;&#49696;%20&#47928;&#49436;\XE\User%20Manual\ko\doc\images\diagram_04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XE_overview.emz">
            <a:extLst>
              <a:ext uri="{FF2B5EF4-FFF2-40B4-BE49-F238E27FC236}">
                <a16:creationId xmlns:a16="http://schemas.microsoft.com/office/drawing/2014/main" id="{4C388B3E-3D11-4E80-959D-3D530BAA1B42}"/>
              </a:ext>
            </a:extLst>
          </p:cNvPr>
          <p:cNvPicPr/>
          <p:nvPr/>
        </p:nvPicPr>
        <p:blipFill>
          <a:blip r:embed="rId2" r:link="rId3" cstate="print"/>
          <a:stretch>
            <a:fillRect/>
          </a:stretch>
        </p:blipFill>
        <p:spPr>
          <a:xfrm>
            <a:off x="7823611" y="604673"/>
            <a:ext cx="3608070" cy="2918460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91B14ED8-73B1-4F52-8E44-7C3614B1CBFD}"/>
              </a:ext>
            </a:extLst>
          </p:cNvPr>
          <p:cNvGrpSpPr/>
          <p:nvPr/>
        </p:nvGrpSpPr>
        <p:grpSpPr>
          <a:xfrm>
            <a:off x="1819834" y="537882"/>
            <a:ext cx="5746825" cy="3487271"/>
            <a:chOff x="1819834" y="537882"/>
            <a:chExt cx="5746825" cy="348727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7E6F267-CD79-46E0-A8E9-F33E0EB483DC}"/>
                </a:ext>
              </a:extLst>
            </p:cNvPr>
            <p:cNvSpPr/>
            <p:nvPr/>
          </p:nvSpPr>
          <p:spPr>
            <a:xfrm>
              <a:off x="1819834" y="537882"/>
              <a:ext cx="5746825" cy="3487271"/>
            </a:xfrm>
            <a:prstGeom prst="rect">
              <a:avLst/>
            </a:prstGeom>
            <a:solidFill>
              <a:srgbClr val="232323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E81F769-0BB5-4240-9F90-1F5A6C0DE9A6}"/>
                </a:ext>
              </a:extLst>
            </p:cNvPr>
            <p:cNvSpPr/>
            <p:nvPr/>
          </p:nvSpPr>
          <p:spPr>
            <a:xfrm>
              <a:off x="2303930" y="896471"/>
              <a:ext cx="3771750" cy="385482"/>
            </a:xfrm>
            <a:prstGeom prst="rect">
              <a:avLst/>
            </a:prstGeom>
            <a:solidFill>
              <a:srgbClr val="C7758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오브제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A7ACF52-B72D-45A9-B78C-4A9CA773B95C}"/>
                </a:ext>
              </a:extLst>
            </p:cNvPr>
            <p:cNvSpPr/>
            <p:nvPr/>
          </p:nvSpPr>
          <p:spPr>
            <a:xfrm>
              <a:off x="2303930" y="1344707"/>
              <a:ext cx="3771750" cy="385482"/>
            </a:xfrm>
            <a:prstGeom prst="rect">
              <a:avLst/>
            </a:prstGeom>
            <a:solidFill>
              <a:srgbClr val="B87EC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기계 구조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633DD64-5FB9-471A-B954-600B822FEA08}"/>
                </a:ext>
              </a:extLst>
            </p:cNvPr>
            <p:cNvSpPr/>
            <p:nvPr/>
          </p:nvSpPr>
          <p:spPr>
            <a:xfrm>
              <a:off x="2303930" y="1792943"/>
              <a:ext cx="1211430" cy="385482"/>
            </a:xfrm>
            <a:prstGeom prst="rect">
              <a:avLst/>
            </a:prstGeom>
            <a:solidFill>
              <a:srgbClr val="784EC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AC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925AE44-3ACD-4670-AEFA-E7D3BBFE939B}"/>
                </a:ext>
              </a:extLst>
            </p:cNvPr>
            <p:cNvSpPr/>
            <p:nvPr/>
          </p:nvSpPr>
          <p:spPr>
            <a:xfrm>
              <a:off x="3584090" y="1792943"/>
              <a:ext cx="1211430" cy="385482"/>
            </a:xfrm>
            <a:prstGeom prst="rect">
              <a:avLst/>
            </a:prstGeom>
            <a:solidFill>
              <a:srgbClr val="784EC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BLDC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FBCCBDD-37AF-4551-88CA-6978A1DA1AF0}"/>
                </a:ext>
              </a:extLst>
            </p:cNvPr>
            <p:cNvSpPr/>
            <p:nvPr/>
          </p:nvSpPr>
          <p:spPr>
            <a:xfrm>
              <a:off x="4864250" y="1792943"/>
              <a:ext cx="1211430" cy="385482"/>
            </a:xfrm>
            <a:prstGeom prst="rect">
              <a:avLst/>
            </a:prstGeom>
            <a:solidFill>
              <a:srgbClr val="784EC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RC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B592B9-19C1-4B57-92DE-78FEC448848D}"/>
                </a:ext>
              </a:extLst>
            </p:cNvPr>
            <p:cNvSpPr/>
            <p:nvPr/>
          </p:nvSpPr>
          <p:spPr>
            <a:xfrm>
              <a:off x="2303930" y="2689415"/>
              <a:ext cx="3771750" cy="385482"/>
            </a:xfrm>
            <a:prstGeom prst="rect">
              <a:avLst/>
            </a:prstGeom>
            <a:solidFill>
              <a:srgbClr val="549AD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녹화기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7426FFC-9842-4782-8263-D3696F47D345}"/>
                </a:ext>
              </a:extLst>
            </p:cNvPr>
            <p:cNvSpPr/>
            <p:nvPr/>
          </p:nvSpPr>
          <p:spPr>
            <a:xfrm>
              <a:off x="2303930" y="3137651"/>
              <a:ext cx="3771750" cy="385482"/>
            </a:xfrm>
            <a:prstGeom prst="rect">
              <a:avLst/>
            </a:prstGeom>
            <a:solidFill>
              <a:srgbClr val="6CB8D2"/>
            </a:solidFill>
            <a:ln>
              <a:noFill/>
            </a:ln>
            <a:effectLst>
              <a:reflection blurRad="12700" stA="62000" endPos="82000" dir="5400000" sy="-100000" algn="bl" rotWithShape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조종기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43A930B-325F-40D9-8C03-8BF0B124B9F0}"/>
                </a:ext>
              </a:extLst>
            </p:cNvPr>
            <p:cNvSpPr/>
            <p:nvPr/>
          </p:nvSpPr>
          <p:spPr>
            <a:xfrm>
              <a:off x="2303930" y="2241179"/>
              <a:ext cx="1211430" cy="385482"/>
            </a:xfrm>
            <a:prstGeom prst="rect">
              <a:avLst/>
            </a:prstGeom>
            <a:solidFill>
              <a:srgbClr val="5B78D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AC</a:t>
              </a:r>
            </a:p>
            <a:p>
              <a:pPr algn="ctr"/>
              <a:r>
                <a:rPr lang="ko-KR" altLang="en-US" sz="1200" dirty="0" err="1"/>
                <a:t>변환모듈</a:t>
              </a:r>
              <a:endParaRPr lang="ko-KR" altLang="en-US" sz="1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201D3D0-28F3-468B-ACD0-E9574383AF50}"/>
                </a:ext>
              </a:extLst>
            </p:cNvPr>
            <p:cNvSpPr/>
            <p:nvPr/>
          </p:nvSpPr>
          <p:spPr>
            <a:xfrm>
              <a:off x="3584090" y="2241179"/>
              <a:ext cx="1211430" cy="385482"/>
            </a:xfrm>
            <a:prstGeom prst="rect">
              <a:avLst/>
            </a:prstGeom>
            <a:solidFill>
              <a:srgbClr val="5B78D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BLDC</a:t>
              </a:r>
            </a:p>
            <a:p>
              <a:pPr algn="ctr"/>
              <a:r>
                <a:rPr lang="ko-KR" altLang="en-US" sz="1200" dirty="0" err="1"/>
                <a:t>변환모듈</a:t>
              </a:r>
              <a:endParaRPr lang="ko-KR" altLang="en-US" sz="12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57E5B30-CD0F-49B2-B2A2-317304F163CE}"/>
                </a:ext>
              </a:extLst>
            </p:cNvPr>
            <p:cNvSpPr/>
            <p:nvPr/>
          </p:nvSpPr>
          <p:spPr>
            <a:xfrm>
              <a:off x="4864250" y="2241179"/>
              <a:ext cx="1211430" cy="385482"/>
            </a:xfrm>
            <a:prstGeom prst="rect">
              <a:avLst/>
            </a:prstGeom>
            <a:solidFill>
              <a:srgbClr val="5B78D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RC</a:t>
              </a:r>
            </a:p>
            <a:p>
              <a:pPr algn="ctr"/>
              <a:r>
                <a:rPr lang="ko-KR" altLang="en-US" sz="1200" dirty="0" err="1"/>
                <a:t>변환모듈</a:t>
              </a:r>
              <a:endParaRPr lang="ko-KR" altLang="en-US" sz="1200" dirty="0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D470EBD-0B0A-4E22-A312-78712B23885D}"/>
                </a:ext>
              </a:extLst>
            </p:cNvPr>
            <p:cNvGrpSpPr/>
            <p:nvPr/>
          </p:nvGrpSpPr>
          <p:grpSpPr>
            <a:xfrm>
              <a:off x="6004560" y="2241178"/>
              <a:ext cx="816864" cy="1314587"/>
              <a:chOff x="8095488" y="4358640"/>
              <a:chExt cx="816864" cy="1524000"/>
            </a:xfrm>
          </p:grpSpPr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860790E3-C9F1-4AA0-84A1-259DD6173E04}"/>
                  </a:ext>
                </a:extLst>
              </p:cNvPr>
              <p:cNvCxnSpPr/>
              <p:nvPr/>
            </p:nvCxnSpPr>
            <p:spPr>
              <a:xfrm flipV="1">
                <a:off x="8498586" y="4358640"/>
                <a:ext cx="0" cy="57912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76F9C2B2-2F01-4307-817B-4297CC2CA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98586" y="5303520"/>
                <a:ext cx="0" cy="57912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B6B503FA-C81A-4EFF-ABF2-8486C8A17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5696" y="4358640"/>
                <a:ext cx="53035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62F8BFF3-9A6B-4F0F-A042-324E24337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4840" y="5882640"/>
                <a:ext cx="52019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4CD5582-4F64-4A0B-ACDF-28E40ED583F3}"/>
                  </a:ext>
                </a:extLst>
              </p:cNvPr>
              <p:cNvSpPr txBox="1"/>
              <p:nvPr/>
            </p:nvSpPr>
            <p:spPr>
              <a:xfrm>
                <a:off x="8095488" y="4955078"/>
                <a:ext cx="816864" cy="249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플랫폼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86D6314-0868-4317-A4E2-C8A8BD431471}"/>
                </a:ext>
              </a:extLst>
            </p:cNvPr>
            <p:cNvGrpSpPr/>
            <p:nvPr/>
          </p:nvGrpSpPr>
          <p:grpSpPr>
            <a:xfrm>
              <a:off x="6000750" y="1344707"/>
              <a:ext cx="816864" cy="833715"/>
              <a:chOff x="8101838" y="4358640"/>
              <a:chExt cx="816864" cy="1524000"/>
            </a:xfrm>
          </p:grpSpPr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C20234BB-C2A3-4D16-AAE0-8FBDE042E6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08746" y="4358642"/>
                <a:ext cx="0" cy="36751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DEF328FC-DCFD-4077-A926-A48914796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8746" y="5505431"/>
                <a:ext cx="0" cy="3772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80FBBA4-0C6D-4C13-901D-F6DC930D7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5696" y="4358640"/>
                <a:ext cx="53035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40802AB7-519F-4A0A-8AAE-E2ACE8EEBF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4840" y="5882640"/>
                <a:ext cx="53035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AB52A0-4E3F-4E72-B508-DF25417131BA}"/>
                  </a:ext>
                </a:extLst>
              </p:cNvPr>
              <p:cNvSpPr txBox="1"/>
              <p:nvPr/>
            </p:nvSpPr>
            <p:spPr>
              <a:xfrm>
                <a:off x="8101838" y="4942190"/>
                <a:ext cx="816864" cy="393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설계</a:t>
                </a:r>
                <a:endParaRPr lang="ko-KR" alt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0883289-B52C-4628-A104-493840AFE52E}"/>
                </a:ext>
              </a:extLst>
            </p:cNvPr>
            <p:cNvGrpSpPr/>
            <p:nvPr/>
          </p:nvGrpSpPr>
          <p:grpSpPr>
            <a:xfrm>
              <a:off x="5985510" y="907561"/>
              <a:ext cx="816864" cy="374391"/>
              <a:chOff x="8096758" y="4358640"/>
              <a:chExt cx="816864" cy="1524000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7C90C4D2-C70F-4A39-B31C-05CF00C0DB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5696" y="4358640"/>
                <a:ext cx="53035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5DB72B48-3725-4604-A139-7202734F5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4840" y="5882640"/>
                <a:ext cx="53035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23CC8BA-81EC-4F87-80E8-DB57FE45C151}"/>
                  </a:ext>
                </a:extLst>
              </p:cNvPr>
              <p:cNvSpPr txBox="1"/>
              <p:nvPr/>
            </p:nvSpPr>
            <p:spPr>
              <a:xfrm>
                <a:off x="8096758" y="4638507"/>
                <a:ext cx="816864" cy="876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디자인</a:t>
                </a:r>
                <a:endParaRPr lang="ko-KR" alt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954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</TotalTime>
  <Words>17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신호식</dc:creator>
  <cp:lastModifiedBy>신호식</cp:lastModifiedBy>
  <cp:revision>4</cp:revision>
  <dcterms:created xsi:type="dcterms:W3CDTF">2021-04-12T05:53:16Z</dcterms:created>
  <dcterms:modified xsi:type="dcterms:W3CDTF">2021-04-12T06:43:16Z</dcterms:modified>
</cp:coreProperties>
</file>