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27553-DF70-4E07-8359-3810B06C3971}" v="223" dt="2021-01-09T02:30:43.638"/>
    <p1510:client id="{BFC56D9F-D157-422B-A015-2ED896F824DF}" v="227" dt="2021-01-09T02:40:5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8811 9499 16383 0 0,'8'0'0'0'0,"2"0"-16383"0"0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7760 9843 16383 0 0,'-8'0'0'0'0,"-2"0"-16383"0"0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6218 9578 16383 0 0,'0'0'-16383'0'0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6218 9578 16383 0 0,'0'0'-16383'0'0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7144 9419 16383 0 0,'0'0'-16383'0'0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7144 9419 16383 0 0,'0'0'-16383'0'0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5345 9790 16383 0 0,'0'0'-16383'0'0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5345 9790 16383 0 0,'0'0'-16383'0'0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6747 9895 16383 0 0,'0'0'-16383'0'0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7461 9975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8017 9843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7567 9843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7567 9843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6906 9340 16383 0 0,'0'0'-16383'0'0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6906 9340 16383 0 0,'0'0'-16383'0'0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5062 9816 16383 0 0,'-8'0'0'0'0,"-3"0"-16383"0"0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5027 9816 16383 0 0,'0'0'-16383'0'0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7752 9843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1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5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9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2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image" Target="../media/image8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4" Type="http://schemas.openxmlformats.org/officeDocument/2006/relationships/image" Target="../media/image9.png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695" y="1474969"/>
            <a:ext cx="3026558" cy="1868760"/>
          </a:xfrm>
        </p:spPr>
        <p:txBody>
          <a:bodyPr>
            <a:normAutofit/>
          </a:bodyPr>
          <a:lstStyle/>
          <a:p>
            <a:r>
              <a:rPr lang="en-US" sz="3600" dirty="0"/>
              <a:t>Trang </a:t>
            </a:r>
            <a:r>
              <a:rPr lang="en-US" sz="3600" dirty="0" err="1"/>
              <a:t>chủ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 </a:t>
            </a:r>
            <a:br>
              <a:rPr lang="en-US" dirty="0"/>
            </a:br>
            <a:r>
              <a:rPr lang="en-US" sz="3600" dirty="0"/>
              <a:t>slideshow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95" y="3531204"/>
            <a:ext cx="3026557" cy="160384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AAD9F7C-AE6C-4E25-9BEC-1BCA2907C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r="48154" b="-2"/>
          <a:stretch/>
        </p:blipFill>
        <p:spPr>
          <a:xfrm>
            <a:off x="4631115" y="1116345"/>
            <a:ext cx="3059596" cy="3866172"/>
          </a:xfrm>
          <a:prstGeom prst="rect">
            <a:avLst/>
          </a:prstGeom>
        </p:spPr>
      </p:pic>
      <p:pic>
        <p:nvPicPr>
          <p:cNvPr id="5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5657F92-E1C4-461C-8F99-6E2A9F22F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9" r="46352"/>
          <a:stretch/>
        </p:blipFill>
        <p:spPr>
          <a:xfrm>
            <a:off x="7849810" y="1116345"/>
            <a:ext cx="3059596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9A3B-78AD-44EC-B22B-E31DC2CA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435638-460D-4774-8432-4CF2E1A529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2368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D35B0-E79D-4114-8A12-1968A938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 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6C2A-C78F-40D3-95BB-5502E5D7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E"/>
                </a:solidFill>
              </a:rPr>
              <a:t>Sản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phẩm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nổi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bật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A1E7703-FD52-48B5-8031-F7E013CED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993" r="-1" b="7004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4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1058-6B7C-44F1-9DB6-A8BF47F3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421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>
                <a:solidFill>
                  <a:srgbClr val="FFFFFE"/>
                </a:solidFill>
              </a:rPr>
              <a:t>Sản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phẩm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mới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02B98BD-62D7-4460-8046-F22089F6DC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927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7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EEBD-4AEA-4BB0-BF57-598884DA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E"/>
                </a:solidFill>
              </a:rPr>
              <a:t>Đến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với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trang</a:t>
            </a:r>
            <a:r>
              <a:rPr lang="en-US" dirty="0">
                <a:solidFill>
                  <a:srgbClr val="FFFFFE"/>
                </a:solidFill>
              </a:rPr>
              <a:t> admin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13A604-C357-4596-AD82-0CF5768702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946" r="17945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6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E4B02D-09AC-4813-833C-A6624756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38" y="643467"/>
            <a:ext cx="10313724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7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2701093-93BC-4DC0-A9F2-1434DAF10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09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80BE9-E7E9-476D-948B-391F3729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cs typeface="Calibri Light"/>
              </a:rPr>
              <a:t>Trang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chỉnh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sửa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sản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phẩm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6DD4C4-81BD-47B4-8219-AA84E13427EA}"/>
                  </a:ext>
                </a:extLst>
              </p14:cNvPr>
              <p14:cNvContentPartPr/>
              <p14:nvPr/>
            </p14:nvContentPartPr>
            <p14:xfrm>
              <a:off x="5469466" y="5317066"/>
              <a:ext cx="19050" cy="190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6DD4C4-81BD-47B4-8219-AA84E1342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2793" y="4383616"/>
                <a:ext cx="113348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33A7AF-C702-40A0-96A2-A2584E3B8D91}"/>
                  </a:ext>
                </a:extLst>
              </p14:cNvPr>
              <p14:cNvContentPartPr/>
              <p14:nvPr/>
            </p14:nvContentPartPr>
            <p14:xfrm>
              <a:off x="4961466" y="5537200"/>
              <a:ext cx="19050" cy="190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33A7AF-C702-40A0-96A2-A2584E3B8D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8016" y="46037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331A91-8416-47E4-B811-80477BF78510}"/>
                  </a:ext>
                </a:extLst>
              </p14:cNvPr>
              <p14:cNvContentPartPr/>
              <p14:nvPr/>
            </p14:nvContentPartPr>
            <p14:xfrm>
              <a:off x="4673600" y="5537200"/>
              <a:ext cx="19050" cy="190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331A91-8416-47E4-B811-80477BF785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1100" y="46037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B453CA-F630-400F-A7BC-7F6C132B7FB1}"/>
                  </a:ext>
                </a:extLst>
              </p14:cNvPr>
              <p14:cNvContentPartPr/>
              <p14:nvPr/>
            </p14:nvContentPartPr>
            <p14:xfrm>
              <a:off x="4673600" y="5537200"/>
              <a:ext cx="19050" cy="190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B453CA-F630-400F-A7BC-7F6C132B7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1100" y="46037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0FB112-2424-450F-B2FE-BB2D6631B3E3}"/>
                  </a:ext>
                </a:extLst>
              </p14:cNvPr>
              <p14:cNvContentPartPr/>
              <p14:nvPr/>
            </p14:nvContentPartPr>
            <p14:xfrm>
              <a:off x="4250266" y="5215466"/>
              <a:ext cx="19050" cy="190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0FB112-2424-450F-B2FE-BB2D6631B3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6816" y="42820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931190-D7C3-4FE8-8488-B386E97B2569}"/>
                  </a:ext>
                </a:extLst>
              </p14:cNvPr>
              <p14:cNvContentPartPr/>
              <p14:nvPr/>
            </p14:nvContentPartPr>
            <p14:xfrm>
              <a:off x="4250266" y="5215466"/>
              <a:ext cx="19050" cy="190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931190-D7C3-4FE8-8488-B386E97B25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6816" y="42820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4EA573-7F14-4603-9314-A25921CB2316}"/>
                  </a:ext>
                </a:extLst>
              </p14:cNvPr>
              <p14:cNvContentPartPr/>
              <p14:nvPr/>
            </p14:nvContentPartPr>
            <p14:xfrm>
              <a:off x="3058226" y="5520266"/>
              <a:ext cx="19050" cy="190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4EA573-7F14-4603-9314-A25921CB2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0601" y="4567766"/>
                <a:ext cx="113348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231916-27E3-465B-BA4A-9AF80BFD2747}"/>
                  </a:ext>
                </a:extLst>
              </p14:cNvPr>
              <p14:cNvContentPartPr/>
              <p14:nvPr/>
            </p14:nvContentPartPr>
            <p14:xfrm>
              <a:off x="3048000" y="5520266"/>
              <a:ext cx="19050" cy="190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231916-27E3-465B-BA4A-9AF80BFD27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500" y="456776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34177D-902E-4AB7-8CA2-40AA0C4426B6}"/>
                  </a:ext>
                </a:extLst>
              </p14:cNvPr>
              <p14:cNvContentPartPr/>
              <p14:nvPr/>
            </p14:nvContentPartPr>
            <p14:xfrm>
              <a:off x="4792133" y="5537200"/>
              <a:ext cx="19050" cy="1905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34177D-902E-4AB7-8CA2-40AA0C4426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9633" y="46037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41FBED-CF8C-46F6-A6F0-109B15444A6E}"/>
                  </a:ext>
                </a:extLst>
              </p14:cNvPr>
              <p14:cNvContentPartPr/>
              <p14:nvPr/>
            </p14:nvContentPartPr>
            <p14:xfrm>
              <a:off x="4785426" y="5537200"/>
              <a:ext cx="19050" cy="190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41FBED-CF8C-46F6-A6F0-109B15444A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8753" y="4603750"/>
                <a:ext cx="113348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611534-9243-4C08-8E29-F4AE95BC86DD}"/>
                  </a:ext>
                </a:extLst>
              </p14:cNvPr>
              <p14:cNvContentPartPr/>
              <p14:nvPr/>
            </p14:nvContentPartPr>
            <p14:xfrm>
              <a:off x="3810000" y="5367866"/>
              <a:ext cx="19050" cy="1905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611534-9243-4C08-8E29-F4AE95BC86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6550" y="44344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4952EC-1277-4948-B955-30179A201178}"/>
                  </a:ext>
                </a:extLst>
              </p14:cNvPr>
              <p14:cNvContentPartPr/>
              <p14:nvPr/>
            </p14:nvContentPartPr>
            <p14:xfrm>
              <a:off x="3810000" y="5367866"/>
              <a:ext cx="19050" cy="1905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4952EC-1277-4948-B955-30179A2011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6550" y="44344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AF2824-7ACE-49F6-AF19-55391268CF30}"/>
                  </a:ext>
                </a:extLst>
              </p14:cNvPr>
              <p14:cNvContentPartPr/>
              <p14:nvPr/>
            </p14:nvContentPartPr>
            <p14:xfrm>
              <a:off x="4402666" y="5266266"/>
              <a:ext cx="19050" cy="190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AF2824-7ACE-49F6-AF19-55391268CF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9216" y="431376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3ACEC4-02B9-4690-BE49-936C6B062549}"/>
                  </a:ext>
                </a:extLst>
              </p14:cNvPr>
              <p14:cNvContentPartPr/>
              <p14:nvPr/>
            </p14:nvContentPartPr>
            <p14:xfrm>
              <a:off x="4402666" y="5266266"/>
              <a:ext cx="19050" cy="190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3ACEC4-02B9-4690-BE49-936C6B0625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9216" y="431376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C0EEBA-A097-40E8-9C17-3EF3A208D57E}"/>
                  </a:ext>
                </a:extLst>
              </p14:cNvPr>
              <p14:cNvContentPartPr/>
              <p14:nvPr/>
            </p14:nvContentPartPr>
            <p14:xfrm>
              <a:off x="3251200" y="5503333"/>
              <a:ext cx="19050" cy="190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C0EEBA-A097-40E8-9C17-3EF3A208D5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7750" y="456988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F41B27-ADBF-47AE-A10C-66910A89E320}"/>
                  </a:ext>
                </a:extLst>
              </p14:cNvPr>
              <p14:cNvContentPartPr/>
              <p14:nvPr/>
            </p14:nvContentPartPr>
            <p14:xfrm>
              <a:off x="3251200" y="5503333"/>
              <a:ext cx="19050" cy="1905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F41B27-ADBF-47AE-A10C-66910A89E3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7750" y="456988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681819-D8A7-42AA-96B3-AE808AA0DCE0}"/>
                  </a:ext>
                </a:extLst>
              </p14:cNvPr>
              <p14:cNvContentPartPr/>
              <p14:nvPr/>
            </p14:nvContentPartPr>
            <p14:xfrm>
              <a:off x="4148666" y="5571066"/>
              <a:ext cx="19050" cy="190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681819-D8A7-42AA-96B3-AE808AA0DC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5216" y="461856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879AD2-E299-4E62-A1A7-ACDCC16643C6}"/>
                  </a:ext>
                </a:extLst>
              </p14:cNvPr>
              <p14:cNvContentPartPr/>
              <p14:nvPr/>
            </p14:nvContentPartPr>
            <p14:xfrm>
              <a:off x="4605866" y="5621866"/>
              <a:ext cx="19050" cy="1905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879AD2-E299-4E62-A1A7-ACDCC16643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3366" y="4688416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989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2E88B-2A17-407B-9448-8D7CAFD6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cs typeface="Calibri Light"/>
              </a:rPr>
              <a:t>Trang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tạo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sản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phẩm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mới</a:t>
            </a:r>
            <a:endParaRPr lang="en-US" sz="4800" dirty="0" err="1">
              <a:solidFill>
                <a:srgbClr val="FFFFFF"/>
              </a:solidFill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B7F109-6DFD-4F39-B5A6-6C0916BF8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8226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13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Trang chủ với  slideshow</vt:lpstr>
      <vt:lpstr>PowerPoint Presentation</vt:lpstr>
      <vt:lpstr>Sản phẩm nổi bật</vt:lpstr>
      <vt:lpstr>Sản phẩm mới</vt:lpstr>
      <vt:lpstr>Đến với trang admin</vt:lpstr>
      <vt:lpstr>PowerPoint Presentation</vt:lpstr>
      <vt:lpstr>Trang chỉnh sửa sản phẩm</vt:lpstr>
      <vt:lpstr>Trang tạo sản phẩm mới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110</cp:revision>
  <dcterms:created xsi:type="dcterms:W3CDTF">2021-01-09T01:55:36Z</dcterms:created>
  <dcterms:modified xsi:type="dcterms:W3CDTF">2021-01-09T02:41:02Z</dcterms:modified>
</cp:coreProperties>
</file>