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27553-DF70-4E07-8359-3810B06C3971}" v="223" dt="2021-01-09T02:30:43.638"/>
    <p1510:client id="{42B3CD19-2FAB-4759-B0FE-7C6BFF7F5385}" v="203" dt="2021-01-09T15:25:50.144"/>
    <p1510:client id="{BFC56D9F-D157-422B-A015-2ED896F824DF}" v="227" dt="2021-01-09T02:40:53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y Linh" userId="bc3ac4ffc4d8b416" providerId="Windows Live" clId="Web-{42B3CD19-2FAB-4759-B0FE-7C6BFF7F5385}"/>
    <pc:docChg chg="addSld delSld modSld">
      <pc:chgData name="Duy Linh" userId="bc3ac4ffc4d8b416" providerId="Windows Live" clId="Web-{42B3CD19-2FAB-4759-B0FE-7C6BFF7F5385}" dt="2021-01-09T15:25:50.144" v="202" actId="20577"/>
      <pc:docMkLst>
        <pc:docMk/>
      </pc:docMkLst>
      <pc:sldChg chg="new del">
        <pc:chgData name="Duy Linh" userId="bc3ac4ffc4d8b416" providerId="Windows Live" clId="Web-{42B3CD19-2FAB-4759-B0FE-7C6BFF7F5385}" dt="2021-01-09T15:20:56.997" v="1"/>
        <pc:sldMkLst>
          <pc:docMk/>
          <pc:sldMk cId="2046168567" sldId="264"/>
        </pc:sldMkLst>
      </pc:sldChg>
      <pc:sldChg chg="addSp delSp modSp new mod setBg">
        <pc:chgData name="Duy Linh" userId="bc3ac4ffc4d8b416" providerId="Windows Live" clId="Web-{42B3CD19-2FAB-4759-B0FE-7C6BFF7F5385}" dt="2021-01-09T15:25:04.330" v="129" actId="20577"/>
        <pc:sldMkLst>
          <pc:docMk/>
          <pc:sldMk cId="4256957431" sldId="264"/>
        </pc:sldMkLst>
        <pc:spChg chg="mod ord">
          <ac:chgData name="Duy Linh" userId="bc3ac4ffc4d8b416" providerId="Windows Live" clId="Web-{42B3CD19-2FAB-4759-B0FE-7C6BFF7F5385}" dt="2021-01-09T15:25:04.330" v="129" actId="20577"/>
          <ac:spMkLst>
            <pc:docMk/>
            <pc:sldMk cId="4256957431" sldId="264"/>
            <ac:spMk id="2" creationId="{9A0AC526-0B15-40B4-8BDF-1A94F4D535A1}"/>
          </ac:spMkLst>
        </pc:spChg>
        <pc:spChg chg="add del">
          <ac:chgData name="Duy Linh" userId="bc3ac4ffc4d8b416" providerId="Windows Live" clId="Web-{42B3CD19-2FAB-4759-B0FE-7C6BFF7F5385}" dt="2021-01-09T15:21:47.983" v="11"/>
          <ac:spMkLst>
            <pc:docMk/>
            <pc:sldMk cId="4256957431" sldId="264"/>
            <ac:spMk id="8" creationId="{522A94E1-AEBD-4286-BFF8-0711E4CD3E3B}"/>
          </ac:spMkLst>
        </pc:spChg>
        <pc:spChg chg="add">
          <ac:chgData name="Duy Linh" userId="bc3ac4ffc4d8b416" providerId="Windows Live" clId="Web-{42B3CD19-2FAB-4759-B0FE-7C6BFF7F5385}" dt="2021-01-09T15:21:47.983" v="11"/>
          <ac:spMkLst>
            <pc:docMk/>
            <pc:sldMk cId="4256957431" sldId="264"/>
            <ac:spMk id="13" creationId="{37C89E4B-3C9F-44B9-8B86-D9E3D112D8EC}"/>
          </ac:spMkLst>
        </pc:spChg>
        <pc:picChg chg="add mod">
          <ac:chgData name="Duy Linh" userId="bc3ac4ffc4d8b416" providerId="Windows Live" clId="Web-{42B3CD19-2FAB-4759-B0FE-7C6BFF7F5385}" dt="2021-01-09T15:21:33.342" v="4"/>
          <ac:picMkLst>
            <pc:docMk/>
            <pc:sldMk cId="4256957431" sldId="264"/>
            <ac:picMk id="3" creationId="{703B0B0D-54AA-4078-8D56-7FFECA83132A}"/>
          </ac:picMkLst>
        </pc:picChg>
        <pc:cxnChg chg="add">
          <ac:chgData name="Duy Linh" userId="bc3ac4ffc4d8b416" providerId="Windows Live" clId="Web-{42B3CD19-2FAB-4759-B0FE-7C6BFF7F5385}" dt="2021-01-09T15:21:47.983" v="11"/>
          <ac:cxnSpMkLst>
            <pc:docMk/>
            <pc:sldMk cId="4256957431" sldId="264"/>
            <ac:cxnSpMk id="15" creationId="{AA2EAA10-076F-46BD-8F0F-B9A2FB77A85C}"/>
          </ac:cxnSpMkLst>
        </pc:cxnChg>
        <pc:cxnChg chg="add">
          <ac:chgData name="Duy Linh" userId="bc3ac4ffc4d8b416" providerId="Windows Live" clId="Web-{42B3CD19-2FAB-4759-B0FE-7C6BFF7F5385}" dt="2021-01-09T15:21:47.983" v="11"/>
          <ac:cxnSpMkLst>
            <pc:docMk/>
            <pc:sldMk cId="4256957431" sldId="264"/>
            <ac:cxnSpMk id="17" creationId="{D891E407-403B-4764-86C9-33A56D3BCAA3}"/>
          </ac:cxnSpMkLst>
        </pc:cxnChg>
      </pc:sldChg>
      <pc:sldChg chg="addSp modSp new mod setBg">
        <pc:chgData name="Duy Linh" userId="bc3ac4ffc4d8b416" providerId="Windows Live" clId="Web-{42B3CD19-2FAB-4759-B0FE-7C6BFF7F5385}" dt="2021-01-09T15:25:50.144" v="201" actId="20577"/>
        <pc:sldMkLst>
          <pc:docMk/>
          <pc:sldMk cId="26415347" sldId="265"/>
        </pc:sldMkLst>
        <pc:spChg chg="mod ord">
          <ac:chgData name="Duy Linh" userId="bc3ac4ffc4d8b416" providerId="Windows Live" clId="Web-{42B3CD19-2FAB-4759-B0FE-7C6BFF7F5385}" dt="2021-01-09T15:25:50.144" v="201" actId="20577"/>
          <ac:spMkLst>
            <pc:docMk/>
            <pc:sldMk cId="26415347" sldId="265"/>
            <ac:spMk id="2" creationId="{74113B79-A399-4A7F-A6D7-B0F8CD7E0B40}"/>
          </ac:spMkLst>
        </pc:spChg>
        <pc:spChg chg="add">
          <ac:chgData name="Duy Linh" userId="bc3ac4ffc4d8b416" providerId="Windows Live" clId="Web-{42B3CD19-2FAB-4759-B0FE-7C6BFF7F5385}" dt="2021-01-09T15:25:29.924" v="133"/>
          <ac:spMkLst>
            <pc:docMk/>
            <pc:sldMk cId="26415347" sldId="265"/>
            <ac:spMk id="8" creationId="{37C89E4B-3C9F-44B9-8B86-D9E3D112D8EC}"/>
          </ac:spMkLst>
        </pc:spChg>
        <pc:picChg chg="add mod">
          <ac:chgData name="Duy Linh" userId="bc3ac4ffc4d8b416" providerId="Windows Live" clId="Web-{42B3CD19-2FAB-4759-B0FE-7C6BFF7F5385}" dt="2021-01-09T15:25:29.924" v="133"/>
          <ac:picMkLst>
            <pc:docMk/>
            <pc:sldMk cId="26415347" sldId="265"/>
            <ac:picMk id="3" creationId="{2BE7ED19-DC9C-4788-A5E5-4C0A51AFAD6D}"/>
          </ac:picMkLst>
        </pc:picChg>
        <pc:cxnChg chg="add">
          <ac:chgData name="Duy Linh" userId="bc3ac4ffc4d8b416" providerId="Windows Live" clId="Web-{42B3CD19-2FAB-4759-B0FE-7C6BFF7F5385}" dt="2021-01-09T15:25:29.924" v="133"/>
          <ac:cxnSpMkLst>
            <pc:docMk/>
            <pc:sldMk cId="26415347" sldId="265"/>
            <ac:cxnSpMk id="10" creationId="{AA2EAA10-076F-46BD-8F0F-B9A2FB77A85C}"/>
          </ac:cxnSpMkLst>
        </pc:cxnChg>
        <pc:cxnChg chg="add">
          <ac:chgData name="Duy Linh" userId="bc3ac4ffc4d8b416" providerId="Windows Live" clId="Web-{42B3CD19-2FAB-4759-B0FE-7C6BFF7F5385}" dt="2021-01-09T15:25:29.924" v="133"/>
          <ac:cxnSpMkLst>
            <pc:docMk/>
            <pc:sldMk cId="26415347" sldId="265"/>
            <ac:cxnSpMk id="12" creationId="{D891E407-403B-4764-86C9-33A56D3BCAA3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9T15:17:51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8811 9499 16383 0 0,'8'0'0'0'0,"2"0"-16383"0"0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9T15:17:51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7760 9843 16383 0 0,'-8'0'0'0'0,"-2"0"-16383"0"0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9T15:17:51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6218 9578 16383 0 0,'0'0'-16383'0'0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9T15:17:51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6218 9578 16383 0 0,'0'0'-16383'0'0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9T15:17:51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7144 9419 16383 0 0,'0'0'-16383'0'0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9T15:17:51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7144 9419 16383 0 0,'0'0'-16383'0'0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9T15:17:51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5345 9790 16383 0 0,'0'0'-16383'0'0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9T15:17:51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5345 9790 16383 0 0,'0'0'-16383'0'0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9T15:17:51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6747 9895 16383 0 0,'0'0'-16383'0'0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9T15:17:51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7461 9975 16383 0 0,'0'0'-16383'0'0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9T15:17:51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8017 9843 16383 0 0,'0'0'-16383'0'0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9T15:17:51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7567 9843 16383 0 0,'0'0'-16383'0'0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9T15:17:51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7567 9843 16383 0 0,'0'0'-16383'0'0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9T15:17:51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6906 9340 16383 0 0,'0'0'-16383'0'0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9T15:17:51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6906 9340 16383 0 0,'0'0'-16383'0'0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9T15:17:51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5062 9816 16383 0 0,'-8'0'0'0'0,"-3"0"-16383"0"0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9T15:17:51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5027 9816 16383 0 0,'0'0'-16383'0'0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09T15:17:51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7752 9843 16383 0 0,'0'0'-16383'0'0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1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5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2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1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9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8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4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9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9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4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4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2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18" Type="http://schemas.openxmlformats.org/officeDocument/2006/relationships/customXml" Target="../ink/ink14.xml"/><Relationship Id="rId3" Type="http://schemas.openxmlformats.org/officeDocument/2006/relationships/customXml" Target="../ink/ink1.xml"/><Relationship Id="rId21" Type="http://schemas.openxmlformats.org/officeDocument/2006/relationships/customXml" Target="../ink/ink17.xml"/><Relationship Id="rId7" Type="http://schemas.openxmlformats.org/officeDocument/2006/relationships/customXml" Target="../ink/ink3.xml"/><Relationship Id="rId12" Type="http://schemas.openxmlformats.org/officeDocument/2006/relationships/customXml" Target="../ink/ink8.xml"/><Relationship Id="rId17" Type="http://schemas.openxmlformats.org/officeDocument/2006/relationships/customXml" Target="../ink/ink13.xml"/><Relationship Id="rId2" Type="http://schemas.openxmlformats.org/officeDocument/2006/relationships/image" Target="../media/image8.png"/><Relationship Id="rId16" Type="http://schemas.openxmlformats.org/officeDocument/2006/relationships/customXml" Target="../ink/ink12.xml"/><Relationship Id="rId20" Type="http://schemas.openxmlformats.org/officeDocument/2006/relationships/customXml" Target="../ink/ink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customXml" Target="../ink/ink7.xml"/><Relationship Id="rId5" Type="http://schemas.openxmlformats.org/officeDocument/2006/relationships/customXml" Target="../ink/ink2.xml"/><Relationship Id="rId15" Type="http://schemas.openxmlformats.org/officeDocument/2006/relationships/customXml" Target="../ink/ink11.xml"/><Relationship Id="rId10" Type="http://schemas.openxmlformats.org/officeDocument/2006/relationships/customXml" Target="../ink/ink6.xml"/><Relationship Id="rId19" Type="http://schemas.openxmlformats.org/officeDocument/2006/relationships/customXml" Target="../ink/ink15.xml"/><Relationship Id="rId4" Type="http://schemas.openxmlformats.org/officeDocument/2006/relationships/image" Target="../media/image9.png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695" y="1474969"/>
            <a:ext cx="3026558" cy="1868760"/>
          </a:xfrm>
        </p:spPr>
        <p:txBody>
          <a:bodyPr>
            <a:normAutofit/>
          </a:bodyPr>
          <a:lstStyle/>
          <a:p>
            <a:r>
              <a:rPr lang="en-US" sz="3600" dirty="0"/>
              <a:t>Trang </a:t>
            </a:r>
            <a:r>
              <a:rPr lang="en-US" sz="3600" dirty="0" err="1"/>
              <a:t>chủ</a:t>
            </a:r>
            <a:r>
              <a:rPr lang="en-US" sz="3600" dirty="0"/>
              <a:t> </a:t>
            </a:r>
            <a:r>
              <a:rPr lang="en-US" sz="3600" dirty="0" err="1"/>
              <a:t>với</a:t>
            </a:r>
            <a:r>
              <a:rPr lang="en-US" sz="3600" dirty="0"/>
              <a:t> </a:t>
            </a:r>
            <a:br>
              <a:rPr lang="en-US" dirty="0"/>
            </a:br>
            <a:r>
              <a:rPr lang="en-US" sz="3600" dirty="0"/>
              <a:t>slideshow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695" y="3531204"/>
            <a:ext cx="3026557" cy="1603844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AAD9F7C-AE6C-4E25-9BEC-1BCA2907C3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" r="48154" b="-2"/>
          <a:stretch/>
        </p:blipFill>
        <p:spPr>
          <a:xfrm>
            <a:off x="4631115" y="1116345"/>
            <a:ext cx="3059596" cy="3866172"/>
          </a:xfrm>
          <a:prstGeom prst="rect">
            <a:avLst/>
          </a:prstGeom>
        </p:spPr>
      </p:pic>
      <p:pic>
        <p:nvPicPr>
          <p:cNvPr id="5" name="Picture 11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5657F92-E1C4-461C-8F99-6E2A9F22F1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9" r="46352"/>
          <a:stretch/>
        </p:blipFill>
        <p:spPr>
          <a:xfrm>
            <a:off x="7849810" y="1116345"/>
            <a:ext cx="3059596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2BE7ED19-DC9C-4788-A5E5-4C0A51AF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13B79-A399-4A7F-A6D7-B0F8CD7E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742146"/>
            <a:ext cx="11210925" cy="1305553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Lấy thông tin sản phẩm không thành công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9A3B-78AD-44EC-B22B-E31DC2CA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F435638-460D-4774-8432-4CF2E1A529B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22368" b="1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D35B0-E79D-4114-8A12-1968A9386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   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76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6C2A-C78F-40D3-95BB-5502E5D7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512" y="5241371"/>
            <a:ext cx="6835556" cy="954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E"/>
                </a:solidFill>
              </a:rPr>
              <a:t>Sản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phẩm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nổi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bật</a:t>
            </a:r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8A1E7703-FD52-48B5-8031-F7E013CEDB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993" r="-1" b="7004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94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1058-6B7C-44F1-9DB6-A8BF47F3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3421" y="5239131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>
                <a:solidFill>
                  <a:srgbClr val="FFFFFE"/>
                </a:solidFill>
              </a:rPr>
              <a:t>Sản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phẩm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mới</a:t>
            </a:r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002B98BD-62D7-4460-8046-F22089F6DCB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-1" b="927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97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EEBD-4AEA-4BB0-BF57-598884DA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E"/>
                </a:solidFill>
              </a:rPr>
              <a:t>Đến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với</a:t>
            </a:r>
            <a:r>
              <a:rPr lang="en-US" dirty="0">
                <a:solidFill>
                  <a:srgbClr val="FFFFFE"/>
                </a:solidFill>
              </a:rPr>
              <a:t> </a:t>
            </a:r>
            <a:r>
              <a:rPr lang="en-US" dirty="0" err="1">
                <a:solidFill>
                  <a:srgbClr val="FFFFFE"/>
                </a:solidFill>
              </a:rPr>
              <a:t>trang</a:t>
            </a:r>
            <a:r>
              <a:rPr lang="en-US" dirty="0">
                <a:solidFill>
                  <a:srgbClr val="FFFFFE"/>
                </a:solidFill>
              </a:rPr>
              <a:t> admin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13A604-C357-4596-AD82-0CF5768702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8946" r="17945" b="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36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9E4B02D-09AC-4813-833C-A66247562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38" y="643467"/>
            <a:ext cx="10313724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07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12701093-93BC-4DC0-A9F2-1434DAF107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109"/>
          <a:stretch/>
        </p:blipFill>
        <p:spPr>
          <a:xfrm>
            <a:off x="20" y="-1"/>
            <a:ext cx="12191980" cy="4394997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80BE9-E7E9-476D-948B-391F3729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858247"/>
            <a:ext cx="6982834" cy="1026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cs typeface="Calibri Light"/>
              </a:rPr>
              <a:t>Trang </a:t>
            </a:r>
            <a:r>
              <a:rPr lang="en-US" sz="4800" dirty="0" err="1">
                <a:solidFill>
                  <a:srgbClr val="FFFFFF"/>
                </a:solidFill>
                <a:cs typeface="Calibri Light"/>
              </a:rPr>
              <a:t>chỉnh</a:t>
            </a:r>
            <a:r>
              <a:rPr lang="en-US" sz="48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4800" dirty="0" err="1">
                <a:solidFill>
                  <a:srgbClr val="FFFFFF"/>
                </a:solidFill>
                <a:cs typeface="Calibri Light"/>
              </a:rPr>
              <a:t>sửa</a:t>
            </a:r>
            <a:r>
              <a:rPr lang="en-US" sz="48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4800" dirty="0" err="1">
                <a:solidFill>
                  <a:srgbClr val="FFFFFF"/>
                </a:solidFill>
                <a:cs typeface="Calibri Light"/>
              </a:rPr>
              <a:t>sản</a:t>
            </a:r>
            <a:r>
              <a:rPr lang="en-US" sz="48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4800" dirty="0" err="1">
                <a:solidFill>
                  <a:srgbClr val="FFFFFF"/>
                </a:solidFill>
                <a:cs typeface="Calibri Light"/>
              </a:rPr>
              <a:t>phẩm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6DD4C4-81BD-47B4-8219-AA84E13427EA}"/>
                  </a:ext>
                </a:extLst>
              </p14:cNvPr>
              <p14:cNvContentPartPr/>
              <p14:nvPr/>
            </p14:nvContentPartPr>
            <p14:xfrm>
              <a:off x="5469466" y="5317066"/>
              <a:ext cx="19050" cy="1905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6DD4C4-81BD-47B4-8219-AA84E13427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2793" y="4383616"/>
                <a:ext cx="113348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133A7AF-C702-40A0-96A2-A2584E3B8D91}"/>
                  </a:ext>
                </a:extLst>
              </p14:cNvPr>
              <p14:cNvContentPartPr/>
              <p14:nvPr/>
            </p14:nvContentPartPr>
            <p14:xfrm>
              <a:off x="4961466" y="5537200"/>
              <a:ext cx="19050" cy="1905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133A7AF-C702-40A0-96A2-A2584E3B8D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28016" y="4603750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331A91-8416-47E4-B811-80477BF78510}"/>
                  </a:ext>
                </a:extLst>
              </p14:cNvPr>
              <p14:cNvContentPartPr/>
              <p14:nvPr/>
            </p14:nvContentPartPr>
            <p14:xfrm>
              <a:off x="4673600" y="5537200"/>
              <a:ext cx="19050" cy="1905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331A91-8416-47E4-B811-80477BF785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21100" y="4603750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7B453CA-F630-400F-A7BC-7F6C132B7FB1}"/>
                  </a:ext>
                </a:extLst>
              </p14:cNvPr>
              <p14:cNvContentPartPr/>
              <p14:nvPr/>
            </p14:nvContentPartPr>
            <p14:xfrm>
              <a:off x="4673600" y="5537200"/>
              <a:ext cx="19050" cy="1905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7B453CA-F630-400F-A7BC-7F6C132B7F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21100" y="4603750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A0FB112-2424-450F-B2FE-BB2D6631B3E3}"/>
                  </a:ext>
                </a:extLst>
              </p14:cNvPr>
              <p14:cNvContentPartPr/>
              <p14:nvPr/>
            </p14:nvContentPartPr>
            <p14:xfrm>
              <a:off x="4250266" y="5215466"/>
              <a:ext cx="19050" cy="1905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A0FB112-2424-450F-B2FE-BB2D6631B3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16816" y="4282016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C931190-D7C3-4FE8-8488-B386E97B2569}"/>
                  </a:ext>
                </a:extLst>
              </p14:cNvPr>
              <p14:cNvContentPartPr/>
              <p14:nvPr/>
            </p14:nvContentPartPr>
            <p14:xfrm>
              <a:off x="4250266" y="5215466"/>
              <a:ext cx="19050" cy="1905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C931190-D7C3-4FE8-8488-B386E97B25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16816" y="4282016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B4EA573-7F14-4603-9314-A25921CB2316}"/>
                  </a:ext>
                </a:extLst>
              </p14:cNvPr>
              <p14:cNvContentPartPr/>
              <p14:nvPr/>
            </p14:nvContentPartPr>
            <p14:xfrm>
              <a:off x="3058226" y="5520266"/>
              <a:ext cx="19050" cy="1905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B4EA573-7F14-4603-9314-A25921CB23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10601" y="4567766"/>
                <a:ext cx="113348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9231916-27E3-465B-BA4A-9AF80BFD2747}"/>
                  </a:ext>
                </a:extLst>
              </p14:cNvPr>
              <p14:cNvContentPartPr/>
              <p14:nvPr/>
            </p14:nvContentPartPr>
            <p14:xfrm>
              <a:off x="3048000" y="5520266"/>
              <a:ext cx="19050" cy="1905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9231916-27E3-465B-BA4A-9AF80BFD27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95500" y="4567766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E34177D-902E-4AB7-8CA2-40AA0C4426B6}"/>
                  </a:ext>
                </a:extLst>
              </p14:cNvPr>
              <p14:cNvContentPartPr/>
              <p14:nvPr/>
            </p14:nvContentPartPr>
            <p14:xfrm>
              <a:off x="4792133" y="5537200"/>
              <a:ext cx="19050" cy="1905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E34177D-902E-4AB7-8CA2-40AA0C4426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39633" y="4603750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A41FBED-CF8C-46F6-A6F0-109B15444A6E}"/>
                  </a:ext>
                </a:extLst>
              </p14:cNvPr>
              <p14:cNvContentPartPr/>
              <p14:nvPr/>
            </p14:nvContentPartPr>
            <p14:xfrm>
              <a:off x="4785426" y="5537200"/>
              <a:ext cx="19050" cy="1905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A41FBED-CF8C-46F6-A6F0-109B15444A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8753" y="4603750"/>
                <a:ext cx="113348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6611534-9243-4C08-8E29-F4AE95BC86DD}"/>
                  </a:ext>
                </a:extLst>
              </p14:cNvPr>
              <p14:cNvContentPartPr/>
              <p14:nvPr/>
            </p14:nvContentPartPr>
            <p14:xfrm>
              <a:off x="3810000" y="5367866"/>
              <a:ext cx="19050" cy="1905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6611534-9243-4C08-8E29-F4AE95BC86D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76550" y="4434416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C4952EC-1277-4948-B955-30179A201178}"/>
                  </a:ext>
                </a:extLst>
              </p14:cNvPr>
              <p14:cNvContentPartPr/>
              <p14:nvPr/>
            </p14:nvContentPartPr>
            <p14:xfrm>
              <a:off x="3810000" y="5367866"/>
              <a:ext cx="19050" cy="1905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C4952EC-1277-4948-B955-30179A2011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76550" y="4434416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EAF2824-7ACE-49F6-AF19-55391268CF30}"/>
                  </a:ext>
                </a:extLst>
              </p14:cNvPr>
              <p14:cNvContentPartPr/>
              <p14:nvPr/>
            </p14:nvContentPartPr>
            <p14:xfrm>
              <a:off x="4402666" y="5266266"/>
              <a:ext cx="19050" cy="1905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EAF2824-7ACE-49F6-AF19-55391268CF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69216" y="4313766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D3ACEC4-02B9-4690-BE49-936C6B062549}"/>
                  </a:ext>
                </a:extLst>
              </p14:cNvPr>
              <p14:cNvContentPartPr/>
              <p14:nvPr/>
            </p14:nvContentPartPr>
            <p14:xfrm>
              <a:off x="4402666" y="5266266"/>
              <a:ext cx="19050" cy="1905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D3ACEC4-02B9-4690-BE49-936C6B0625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69216" y="4313766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BC0EEBA-A097-40E8-9C17-3EF3A208D57E}"/>
                  </a:ext>
                </a:extLst>
              </p14:cNvPr>
              <p14:cNvContentPartPr/>
              <p14:nvPr/>
            </p14:nvContentPartPr>
            <p14:xfrm>
              <a:off x="3251200" y="5503333"/>
              <a:ext cx="19050" cy="1905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BC0EEBA-A097-40E8-9C17-3EF3A208D57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17750" y="4569883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0F41B27-ADBF-47AE-A10C-66910A89E320}"/>
                  </a:ext>
                </a:extLst>
              </p14:cNvPr>
              <p14:cNvContentPartPr/>
              <p14:nvPr/>
            </p14:nvContentPartPr>
            <p14:xfrm>
              <a:off x="3251200" y="5503333"/>
              <a:ext cx="19050" cy="1905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0F41B27-ADBF-47AE-A10C-66910A89E3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17750" y="4569883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1681819-D8A7-42AA-96B3-AE808AA0DCE0}"/>
                  </a:ext>
                </a:extLst>
              </p14:cNvPr>
              <p14:cNvContentPartPr/>
              <p14:nvPr/>
            </p14:nvContentPartPr>
            <p14:xfrm>
              <a:off x="4148666" y="5571066"/>
              <a:ext cx="19050" cy="1905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1681819-D8A7-42AA-96B3-AE808AA0DC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15216" y="4618566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D879AD2-E299-4E62-A1A7-ACDCC16643C6}"/>
                  </a:ext>
                </a:extLst>
              </p14:cNvPr>
              <p14:cNvContentPartPr/>
              <p14:nvPr/>
            </p14:nvContentPartPr>
            <p14:xfrm>
              <a:off x="4605866" y="5621866"/>
              <a:ext cx="19050" cy="1905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D879AD2-E299-4E62-A1A7-ACDCC16643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53366" y="4688416"/>
                <a:ext cx="1905000" cy="19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5989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2E88B-2A17-407B-9448-8D7CAFD6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  <a:cs typeface="Calibri Light"/>
              </a:rPr>
              <a:t>Trang </a:t>
            </a:r>
            <a:r>
              <a:rPr lang="en-US" sz="4800" dirty="0" err="1">
                <a:solidFill>
                  <a:srgbClr val="FFFFFF"/>
                </a:solidFill>
                <a:cs typeface="Calibri Light"/>
              </a:rPr>
              <a:t>tạo</a:t>
            </a:r>
            <a:r>
              <a:rPr lang="en-US" sz="48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4800" dirty="0" err="1">
                <a:solidFill>
                  <a:srgbClr val="FFFFFF"/>
                </a:solidFill>
                <a:cs typeface="Calibri Light"/>
              </a:rPr>
              <a:t>sản</a:t>
            </a:r>
            <a:r>
              <a:rPr lang="en-US" sz="48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4800" dirty="0" err="1">
                <a:solidFill>
                  <a:srgbClr val="FFFFFF"/>
                </a:solidFill>
                <a:cs typeface="Calibri Light"/>
              </a:rPr>
              <a:t>phẩm</a:t>
            </a:r>
            <a:r>
              <a:rPr lang="en-US" sz="48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4800" dirty="0" err="1">
                <a:solidFill>
                  <a:srgbClr val="FFFFFF"/>
                </a:solidFill>
                <a:cs typeface="Calibri Light"/>
              </a:rPr>
              <a:t>mới</a:t>
            </a:r>
            <a:endParaRPr lang="en-US" sz="4800" dirty="0" err="1">
              <a:solidFill>
                <a:srgbClr val="FFFFFF"/>
              </a:solidFill>
            </a:endParaRP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BB7F109-6DFD-4F39-B5A6-6C0916BF8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8226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113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03B0B0D-54AA-4078-8D56-7FFECA8313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AC526-0B15-40B4-8BDF-1A94F4D53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3290033"/>
            <a:ext cx="11210925" cy="2757666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Vào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được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trang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sửa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sản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phẩm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.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Nhưng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không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cập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nhật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được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sản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 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phẩm</a:t>
            </a:r>
            <a:b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</a:br>
            <a:endParaRPr lang="en-US" sz="3600" dirty="0" err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957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Trang chủ với  slideshow</vt:lpstr>
      <vt:lpstr>PowerPoint Presentation</vt:lpstr>
      <vt:lpstr>Sản phẩm nổi bật</vt:lpstr>
      <vt:lpstr>Sản phẩm mới</vt:lpstr>
      <vt:lpstr>Đến với trang admin</vt:lpstr>
      <vt:lpstr>PowerPoint Presentation</vt:lpstr>
      <vt:lpstr>Trang chỉnh sửa sản phẩm</vt:lpstr>
      <vt:lpstr>Trang tạo sản phẩm mới</vt:lpstr>
      <vt:lpstr>Vào được trang sửa sản phẩm. Nhưng không cập nhật được sản phẩm </vt:lpstr>
      <vt:lpstr>Lấy thông tin sản phẩm không thành công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129</cp:revision>
  <dcterms:created xsi:type="dcterms:W3CDTF">2021-01-09T01:55:36Z</dcterms:created>
  <dcterms:modified xsi:type="dcterms:W3CDTF">2021-01-09T15:25:54Z</dcterms:modified>
</cp:coreProperties>
</file>