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.png" ContentType="image/png"/>
  <Override PartName="/ppt/media/image10.wmf" ContentType="image/x-wmf"/>
  <Override PartName="/ppt/media/image25.png" ContentType="image/png"/>
  <Override PartName="/ppt/media/image6.png" ContentType="image/png"/>
  <Override PartName="/ppt/media/image14.wmf" ContentType="image/x-wmf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wmf" ContentType="image/x-wmf"/>
  <Override PartName="/ppt/media/image28.png" ContentType="image/png"/>
  <Override PartName="/ppt/media/image5.png" ContentType="image/png"/>
  <Override PartName="/ppt/media/image13.wmf" ContentType="image/x-wmf"/>
  <Override PartName="/ppt/media/image30.png" ContentType="image/png"/>
  <Override PartName="/ppt/media/image4.wmf" ContentType="image/x-wmf"/>
  <Override PartName="/ppt/media/image29.jpeg" ContentType="image/jpeg"/>
  <Override PartName="/ppt/media/image3.wmf" ContentType="image/x-wmf"/>
  <Override PartName="/ppt/media/image31.png" ContentType="image/png"/>
  <Override PartName="/ppt/media/image1.png" ContentType="image/png"/>
  <Override PartName="/ppt/media/image2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1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3"/>
            <a:srcRect l="0" t="0" r="35181" b="0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040" cy="6868440"/>
            <a:chOff x="0" y="0"/>
            <a:chExt cx="12191040" cy="6868440"/>
          </a:xfrm>
        </p:grpSpPr>
        <p:pic>
          <p:nvPicPr>
            <p:cNvPr id="8" name="Picture 70" descr="start"/>
            <p:cNvPicPr/>
            <p:nvPr/>
          </p:nvPicPr>
          <p:blipFill>
            <a:blip r:embed="rId6"/>
            <a:stretch/>
          </p:blipFill>
          <p:spPr>
            <a:xfrm>
              <a:off x="3048120" y="0"/>
              <a:ext cx="9142920" cy="68684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7"/>
            <a:srcRect l="0" t="0" r="40014" b="0"/>
            <a:stretch/>
          </p:blipFill>
          <p:spPr>
            <a:xfrm>
              <a:off x="0" y="0"/>
              <a:ext cx="5482800" cy="686844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49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3"/>
            <a:srcRect l="0" t="0" r="35181" b="0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0" y="0"/>
            <a:ext cx="12204720" cy="6856920"/>
            <a:chOff x="0" y="0"/>
            <a:chExt cx="12204720" cy="6856920"/>
          </a:xfrm>
        </p:grpSpPr>
        <p:pic>
          <p:nvPicPr>
            <p:cNvPr id="94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780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5" name="Picture 32" descr="standard"/>
            <p:cNvPicPr/>
            <p:nvPr/>
          </p:nvPicPr>
          <p:blipFill>
            <a:blip r:embed="rId3"/>
            <a:srcRect l="0" t="0" r="35181" b="0"/>
            <a:stretch/>
          </p:blipFill>
          <p:spPr>
            <a:xfrm>
              <a:off x="0" y="0"/>
              <a:ext cx="591480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96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120" cy="484560"/>
          </a:xfrm>
          <a:prstGeom prst="rect">
            <a:avLst/>
          </a:prstGeom>
          <a:ln w="9525">
            <a:noFill/>
          </a:ln>
        </p:spPr>
      </p:pic>
      <p:pic>
        <p:nvPicPr>
          <p:cNvPr id="97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080" cy="441000"/>
          </a:xfrm>
          <a:prstGeom prst="rect">
            <a:avLst/>
          </a:prstGeom>
          <a:ln w="9525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0" y="1197000"/>
            <a:ext cx="12191040" cy="5291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0" y="1197000"/>
            <a:ext cx="12191040" cy="525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Textmasterformate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/>
          </p:nvPr>
        </p:nvSpPr>
        <p:spPr>
          <a:xfrm>
            <a:off x="10994040" y="6459480"/>
            <a:ext cx="1053720" cy="2916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8DAF95C-1B5D-4571-83D9-D9775D257400}" type="slidenum">
              <a:rPr b="0" lang="de-DE" sz="1400" spc="-1" strike="noStrike">
                <a:solidFill>
                  <a:srgbClr val="006c3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/>
          </p:nvPr>
        </p:nvSpPr>
        <p:spPr>
          <a:xfrm>
            <a:off x="507960" y="6459480"/>
            <a:ext cx="10310040" cy="291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Arial"/>
                <a:ea typeface="DejaVu Sans"/>
              </a:rPr>
              <a:t>Vortrags-Kurztitel (Für alle Folien setzen: Klick auf "Einfügen" - "Kopf- und Fußzeile")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schulbiologiezentrum.info/Wetter%20Materialien/Gro%DFwetterlagen%20Material.pdf" TargetMode="External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7C3A5B3-4440-4549-B575-E3FF659524D7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B2EFC3E-4B22-4CEF-B326-99A9D7ED513E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B05CEFF-D735-4746-8D11-4B1CFED36888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  <a:endParaRPr b="0" lang="en-US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b="0" lang="en-US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b="0" lang="en-US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lvl="3" marL="864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Tage filtern durch Spatial Clustering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19E9E25-9ED0-4305-9702-AA5FA3C168DB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803520" y="2296800"/>
            <a:ext cx="9984600" cy="139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Dic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hte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bas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iert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e 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räu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mli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che 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Clu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ste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ran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aly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se 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mit 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Ra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usc</a:t>
            </a:r>
            <a:r>
              <a:rPr b="0" lang="de-DE" sz="2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hen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B20B9FA-2217-4174-87F2-159AA47B5F53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1367640" y="5943600"/>
            <a:ext cx="10135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  <a:endParaRPr b="0" lang="en-US" sz="18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2FF6CAB-E864-46AA-9482-32993077517F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10866960" cy="285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lvl="3" marL="864000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lvl="3" marL="864000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ACF8320-8346-425C-80AC-31CB5B56AC86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8495640" cy="90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Folgendes als Besipiel anhand von 12.12.2006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ED2C2EB-214A-4B86-968B-C3C39DCA8DF3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rcRect l="12595" t="0" r="11008" b="0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rcRect l="10819" t="0" r="11637" b="0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D9F084E-49F2-4292-8CFF-0DC211D9673D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647720" y="1278720"/>
            <a:ext cx="8639280" cy="512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0F70DA5-F1F5-4A4C-B67A-EC6E32BF8AAE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Gutm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air,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Stella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Akoue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te,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Noah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Hurme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r und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Anne </a:t>
            </a: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11420640" cy="70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r>
              <a:rPr b="0" lang="de-DE" sz="1500" spc="-1" strike="noStrike">
                <a:solidFill>
                  <a:srgbClr val="666666"/>
                </a:solidFill>
                <a:latin typeface="LMU CompatilFact"/>
                <a:ea typeface="DejaVu Sans"/>
                <a:hlinkClick r:id="rId1"/>
              </a:rPr>
              <a:t>http://www.schulbiologiezentrum.info/Wetter%20Materialien/Gro%DFwetterlagen%20Material.pdf</a:t>
            </a:r>
            <a:r>
              <a:rPr b="0" lang="de-DE" sz="1500" spc="-1" strike="noStrike">
                <a:solidFill>
                  <a:srgbClr val="666666"/>
                </a:solidFill>
                <a:latin typeface="LMU CompatilFact"/>
                <a:ea typeface="DejaVu Sans"/>
              </a:rPr>
              <a:t> - 20.12.2020 2:20Uhr</a:t>
            </a:r>
            <a:endParaRPr b="0" lang="de-DE" sz="15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5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rcRect l="7748" t="6693" r="18585" b="0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2B70A8C-F65C-4F81-85DF-C277B2AD03AF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8442360" cy="133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Variablen extrahieren</a:t>
            </a:r>
            <a:endParaRPr b="0" lang="de-DE" sz="28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lvl="3" marL="864000" indent="-21600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Definieren eines „max“ und eines „min“ Gebietes</a:t>
            </a:r>
            <a:endParaRPr b="0" lang="de-DE" sz="24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634760" y="3200400"/>
            <a:ext cx="9478800" cy="32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41FD741-0AA5-452A-98C6-73CFE19B448E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000" y="1143000"/>
            <a:ext cx="10989360" cy="52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5BF1947-C5D7-4DE9-AA45-EAF93E0F87E1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600200" y="1293480"/>
            <a:ext cx="9601200" cy="51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B50595F-CD5B-4DD4-BC30-5D87173CB03E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600200" y="1304640"/>
            <a:ext cx="982620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A3F64EB-2A29-4928-A8B3-03A725745AE3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Principle Component Analsis</a:t>
            </a:r>
            <a:endParaRPr b="0" lang="en-US" sz="24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b="0" lang="en-US" sz="24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b="0" lang="en-US" sz="24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Hier 85% mit 10 Dimensionen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4088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de-DE" sz="24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rcRect l="0" t="0" r="0" b="21059"/>
          <a:stretch/>
        </p:blipFill>
        <p:spPr>
          <a:xfrm>
            <a:off x="2286000" y="1371600"/>
            <a:ext cx="7340760" cy="480060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0842D3E-C356-4765-9205-86749FBE6B06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DE2A253-51CD-4F70-BC49-298A2A722F22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6600960" cy="493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07AB783-09A6-4131-AD84-08B9FC7F8DF8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7F7F9D4-A9D0-4C40-8498-E7485EDA52A5}" type="slidenum"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LibreOffice/7.0.3.1$Linux_X86_64 LibreOffice_project/00$Build-1</Application>
  <Words>975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2003-07-21T12:00:07Z</dcterms:created>
  <dc:creator>schaaf</dc:creator>
  <dc:description/>
  <dc:language>en-US</dc:language>
  <cp:lastModifiedBy/>
  <cp:lastPrinted>2002-10-09T14:32:30Z</cp:lastPrinted>
  <dcterms:modified xsi:type="dcterms:W3CDTF">2020-12-20T02:54:37Z</dcterms:modified>
  <cp:revision>3427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