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836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76" d="100"/>
          <a:sy n="76" d="100"/>
        </p:scale>
        <p:origin x="1056" y="9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08.12.2020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8">
            <a:extLst>
              <a:ext uri="{FF2B5EF4-FFF2-40B4-BE49-F238E27FC236}">
                <a16:creationId xmlns:a16="http://schemas.microsoft.com/office/drawing/2014/main" id="{99960928-F7CA-4233-8112-88538066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892"/>
            <a:ext cx="9467850" cy="1531938"/>
          </a:xfrm>
        </p:spPr>
        <p:txBody>
          <a:bodyPr>
            <a:normAutofit/>
          </a:bodyPr>
          <a:lstStyle/>
          <a:p>
            <a:r>
              <a:rPr lang="de-DE" sz="9600" dirty="0" err="1"/>
              <a:t>Weather</a:t>
            </a:r>
            <a:r>
              <a:rPr lang="de-DE" sz="9600" dirty="0"/>
              <a:t> </a:t>
            </a:r>
            <a:r>
              <a:rPr lang="de-DE" sz="9600" dirty="0" err="1"/>
              <a:t>Frog</a:t>
            </a:r>
            <a:endParaRPr lang="de-DE" sz="9600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ABB33D8F-BA2B-48C0-9AD8-61C0C01F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488" y="1556792"/>
            <a:ext cx="9840912" cy="684213"/>
          </a:xfrm>
        </p:spPr>
        <p:txBody>
          <a:bodyPr/>
          <a:lstStyle/>
          <a:p>
            <a:r>
              <a:rPr lang="de-DE" sz="2800" b="0" dirty="0"/>
              <a:t>Katja </a:t>
            </a:r>
            <a:r>
              <a:rPr lang="de-DE" sz="2800" b="0" dirty="0" err="1"/>
              <a:t>Gutmair</a:t>
            </a:r>
            <a:r>
              <a:rPr lang="de-DE" sz="2800" b="0" dirty="0"/>
              <a:t>, Stella </a:t>
            </a:r>
            <a:r>
              <a:rPr lang="de-DE" sz="2800" b="0" dirty="0" err="1"/>
              <a:t>Akouete</a:t>
            </a:r>
            <a:r>
              <a:rPr lang="de-DE" sz="2800" b="0" dirty="0"/>
              <a:t>, Noah </a:t>
            </a:r>
            <a:r>
              <a:rPr lang="de-DE" sz="2800" b="0" dirty="0" err="1"/>
              <a:t>Hurmer</a:t>
            </a:r>
            <a:r>
              <a:rPr lang="de-DE" sz="2800" b="0" dirty="0"/>
              <a:t> und Anne </a:t>
            </a:r>
            <a:r>
              <a:rPr lang="de-DE" sz="2800" b="0" dirty="0" err="1"/>
              <a:t>Gritto</a:t>
            </a:r>
            <a:endParaRPr lang="de-DE" sz="2800" b="0" dirty="0"/>
          </a:p>
        </p:txBody>
      </p:sp>
      <p:sp>
        <p:nvSpPr>
          <p:cNvPr id="8" name="Untertitel 9">
            <a:extLst>
              <a:ext uri="{FF2B5EF4-FFF2-40B4-BE49-F238E27FC236}">
                <a16:creationId xmlns:a16="http://schemas.microsoft.com/office/drawing/2014/main" id="{4D358535-8B33-48A0-A9B0-CCD58D9B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861048"/>
            <a:ext cx="9829800" cy="2607133"/>
          </a:xfrm>
        </p:spPr>
        <p:txBody>
          <a:bodyPr/>
          <a:lstStyle/>
          <a:p>
            <a:r>
              <a:rPr lang="de-DE" sz="2400" dirty="0"/>
              <a:t> Zwischenpräsentation am 21.12.2020</a:t>
            </a:r>
          </a:p>
          <a:p>
            <a:r>
              <a:rPr lang="de-DE" sz="2400" dirty="0"/>
              <a:t> Institut: Statistik </a:t>
            </a:r>
          </a:p>
          <a:p>
            <a:r>
              <a:rPr lang="de-DE" sz="2400" dirty="0"/>
              <a:t> Veranstaltung: Statistisches Praktikum</a:t>
            </a:r>
          </a:p>
          <a:p>
            <a:r>
              <a:rPr lang="de-DE" sz="2400" dirty="0"/>
              <a:t> Projektpartner: Maximilian Weigert und Magdalena Mittermeier</a:t>
            </a:r>
          </a:p>
          <a:p>
            <a:r>
              <a:rPr lang="de-DE" sz="2400" dirty="0"/>
              <a:t> Betreuer: Helmut Küchenhoff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Reanalyse erklären (8x 20 Messungen, Bereich zeigen auf Weltkarte wo die Messungen sind, </a:t>
            </a:r>
            <a:r>
              <a:rPr lang="de-DE" dirty="0" err="1"/>
              <a:t>mslp</a:t>
            </a:r>
            <a:r>
              <a:rPr lang="de-DE" dirty="0"/>
              <a:t> und geopotential vorstellen (Wertebereich, Mittelwert etc.), täglich 4 Messungen, deshalb erstmal zusammengefasst zu </a:t>
            </a:r>
            <a:r>
              <a:rPr lang="de-DE" dirty="0" err="1"/>
              <a:t>avg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Grundidee beim Clustern: möglichst homogene Gruppen bilden, die untereinander möglichst heterogen sind, hierarchisches Clustering, Partitioniertes Clustering…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42651967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950738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und </a:t>
            </a:r>
            <a:r>
              <a:rPr lang="de-DE" dirty="0" err="1"/>
              <a:t>Mahalanobis</a:t>
            </a:r>
            <a:r>
              <a:rPr lang="de-DE" dirty="0"/>
              <a:t> Distanz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525843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PCA Versuch: </a:t>
            </a:r>
            <a:r>
              <a:rPr lang="de-DE" dirty="0" err="1"/>
              <a:t>elbow</a:t>
            </a:r>
            <a:r>
              <a:rPr lang="de-DE" dirty="0"/>
              <a:t> Plot, generell erklären, </a:t>
            </a:r>
            <a:r>
              <a:rPr lang="de-DE" dirty="0" err="1"/>
              <a:t>cluster</a:t>
            </a:r>
            <a:r>
              <a:rPr lang="de-DE" dirty="0"/>
              <a:t> zeigen, Mosaikplot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91214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filtern: wie das gemacht wurde </a:t>
            </a:r>
            <a:r>
              <a:rPr lang="de-DE" dirty="0" err="1"/>
              <a:t>bzw</a:t>
            </a:r>
            <a:r>
              <a:rPr lang="de-DE" dirty="0"/>
              <a:t> welche Variablen über bleiben und Clusterversuch, </a:t>
            </a:r>
            <a:r>
              <a:rPr lang="de-DE" dirty="0" err="1"/>
              <a:t>evtl</a:t>
            </a:r>
            <a:r>
              <a:rPr lang="de-DE" dirty="0"/>
              <a:t> auch Mosaikplot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23946357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2580052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15925854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LMU CompatilFact</vt:lpstr>
      <vt:lpstr>LMU SabonNext Demi</vt:lpstr>
      <vt:lpstr>Times</vt:lpstr>
      <vt:lpstr>Praesentation_lmu_aktuell</vt:lpstr>
      <vt:lpstr>Weather Frog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HP</cp:lastModifiedBy>
  <cp:revision>3378</cp:revision>
  <cp:lastPrinted>2002-10-09T14:32:30Z</cp:lastPrinted>
  <dcterms:created xsi:type="dcterms:W3CDTF">2003-07-21T12:00:07Z</dcterms:created>
  <dcterms:modified xsi:type="dcterms:W3CDTF">2020-12-08T11:19:30Z</dcterms:modified>
</cp:coreProperties>
</file>