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wmf" ContentType="image/x-wmf"/>
  <Override PartName="/ppt/media/image4.wmf" ContentType="image/x-wmf"/>
  <Override PartName="/ppt/media/image5.png" ContentType="image/png"/>
  <Override PartName="/ppt/media/image6.png" ContentType="image/png"/>
  <Override PartName="/ppt/media/image10.wmf" ContentType="image/x-wmf"/>
  <Override PartName="/ppt/media/image11.png" ContentType="image/png"/>
  <Override PartName="/ppt/media/image7.png" ContentType="image/png"/>
  <Override PartName="/ppt/media/image8.png" ContentType="image/png"/>
  <Override PartName="/ppt/media/image9.wmf" ContentType="image/x-wm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comments/comment6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commentAuthors" Target="commentAuthors.xml"/>
</Relationships>
</file>

<file path=ppt/comments/comment6.xml><?xml version="1.0" encoding="utf-8"?>
<p:cmLst xmlns:p="http://schemas.openxmlformats.org/presentationml/2006/main">
  <p:cm authorId="0" dt="2020-12-17T12:56:17.000000000" idx="1">
    <p:pos x="0" y="0"/>
    <p:text>Get a better visualization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" name="Picture 32" descr="standard"/>
            <p:cNvPicPr/>
            <p:nvPr/>
          </p:nvPicPr>
          <p:blipFill>
            <a:blip r:embed="rId2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3"/>
            <a:srcRect l="0" t="0" r="35185" b="0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4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5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6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7"/>
            <a:srcRect l="0" t="0" r="40018" b="0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2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3"/>
            <a:srcRect l="0" t="0" r="35185" b="0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4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5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457000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9000"/>
          </a:bodyPr>
          <a:p>
            <a:pPr>
              <a:lnSpc>
                <a:spcPct val="80000"/>
              </a:lnSpc>
            </a:pPr>
            <a:r>
              <a:rPr b="1" lang="de-DE" sz="9600" spc="-1" strike="noStrike">
                <a:solidFill>
                  <a:srgbClr val="000000"/>
                </a:solidFill>
                <a:latin typeface="LMU CompatilFact"/>
              </a:rPr>
              <a:t>Weather Frog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487520" y="155664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Katja Gutmair, Stella Akouete, Noah Hurmer und Anne Gritto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61000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Zwischenpräsentation am 21.12.2020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Institut: Statistik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Veranstaltung: Statistisches Praktikum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Projektpartner: Maximilian Weigert und Magdalena Mittermeier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Betreuer: Helmut Küchenhoff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9CE8DC46-C957-4BE9-80B4-C31D95C53258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Anzahl Dimensionen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Proof on minimal difference##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63F49B4-21AF-4C8A-8C17-D7E3A9ED86D5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Clustern mit 320 Dimensionen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k-means or pam of 320 dim##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2B186DD-1F6C-4273-976D-AB514C10FD93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Anzahl Dimensionen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PCA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what is PCA##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Probleme und Ansätze II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365FC97-FEE6-4BC9-BE97-F2C42DAE85FD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PCA Versuch: elbow Plot, generell erklären, cluster zeigen, Mosaikplot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PCA and/or tsne attempt##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5C9EE46-E291-4ABB-B4E8-C9CA1DA2E119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hmm, reference our custom method coming up later##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EF878F4-6EEF-48E6-9698-0138FC9CA710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Größe Karte &gt; Größe Karte von definierten GWL’s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Gewichtung von Europa?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Proof##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487089B-4AB3-44FD-A7D4-13F02CA7AE55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Saisonale unterschiede In GWL’s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Saisonbereinigung?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Proof##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Probleme und Ansätze V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43BBE9C-0B75-4571-9A1E-B57CD440209A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##Was machen wir und Warum##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BFEA7F1-5216-4B02-A4C0-C4A29E7F39B7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c9211e"/>
                </a:solidFill>
                <a:latin typeface="LMU CompatilFact"/>
              </a:rPr>
              <a:t>##Insert table of variables##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E89CDBD-EA66-441F-A440-51EC67F0947D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c9211e"/>
                </a:solidFill>
                <a:latin typeface="LMU CompatilFact"/>
              </a:rPr>
              <a:t>##Insert why##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c9211e"/>
                </a:solidFill>
                <a:latin typeface="LMU CompatilFact"/>
              </a:rPr>
              <a:t>##Insert what is DBSCAN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c9211e"/>
                </a:solidFill>
                <a:latin typeface="LMU CompatilFact"/>
              </a:rPr>
              <a:t>##Insert plots of dbscans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c9211e"/>
                </a:solidFill>
                <a:latin typeface="LMU CompatilFact"/>
              </a:rPr>
              <a:t>##Insert table of variables from this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6839625-DDCB-4BF0-B421-B9D743C4C90E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Ziele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Probleme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Konventionelles Clustern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Kozept der Methodik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D13132E-6C2B-40F0-9DC3-3E9A0F293EEC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Übergeordnete Fragestellung: </a:t>
            </a:r>
            <a:endParaRPr b="0" lang="en-US" sz="28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2800" spc="-1" strike="noStrike">
                <a:solidFill>
                  <a:srgbClr val="000000"/>
                </a:solidFill>
                <a:latin typeface="LMU CompatilFact"/>
              </a:rPr>
              <a:t>Wie verändert sich das Auftreten verschiedener Großwetterlagen (GWL) unter Einfluss des Klimawandels?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Unsere Fragestellung:</a:t>
            </a:r>
            <a:endParaRPr b="0" lang="en-US" sz="28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2800" spc="-1" strike="noStrike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b="0" lang="en-US" sz="28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2800" spc="-1" strike="noStrike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Vorstellen des Projekts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97A91C3-86B7-4F71-BFE5-4748AE594D21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Großwetterlage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##Insert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Was ist das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Katalog von XX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Blabla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Unserer Datensatz dazu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8E73F54-8C99-49E4-B8E1-DC7C9755D06D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Reanalyse Datensatz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Pro Tag Messungen an 160 Standorten zu 4 Zeitpunkten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Luftdruck auf Meeresspiegelhöhe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Geopotential 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Für die Jahre 1900 bis 2010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Standorte im 8x20 Grid über Europa und dem Nordatlantik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Ohne Information zur herrschenden GWL am Tag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AA47431-5C55-40B6-B75A-F02AF09FB2BA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Grafik 14_0" descr=""/>
          <p:cNvPicPr/>
          <p:nvPr/>
        </p:nvPicPr>
        <p:blipFill>
          <a:blip r:embed="rId1"/>
          <a:srcRect l="0" t="15324" r="0" b="15590"/>
          <a:stretch/>
        </p:blipFill>
        <p:spPr>
          <a:xfrm>
            <a:off x="1241640" y="1304640"/>
            <a:ext cx="9273600" cy="509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95985B8-5873-4BEC-A226-ABCB519B8346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blablabla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Einführung in Clustern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6813225-E898-4136-982C-05484CC46CE5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Einteilung in Cluster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Beispiel: pik-potsdamm Bericht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Ein Gwl möglichst in einem Cluster vertreten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Anzahl Cluster &lt; Anzahl GWL’s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Vergleich der Cluster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3E2B69BE-6D57-4340-B488-3F8174559BF8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Größe Datensatz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XX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  <a:ea typeface="DejaVu Sans"/>
              </a:rPr>
              <a:t>Probleme und Ansätze 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LibreOffice/7.0.3.1$Linux_X86_64 LibreOffice_project/00$Build-1</Application>
  <Words>469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2003-07-21T12:00:07Z</dcterms:created>
  <dc:creator>schaaf</dc:creator>
  <dc:description/>
  <dc:language>en-US</dc:language>
  <cp:lastModifiedBy/>
  <cp:lastPrinted>2002-10-09T14:32:30Z</cp:lastPrinted>
  <dcterms:modified xsi:type="dcterms:W3CDTF">2020-12-17T15:07:32Z</dcterms:modified>
  <cp:revision>3391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