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50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56" r:id="rId32"/>
    <p:sldId id="880" r:id="rId33"/>
    <p:sldId id="272" r:id="rId34"/>
    <p:sldId id="273" r:id="rId35"/>
    <p:sldId id="266" r:id="rId36"/>
    <p:sldId id="873" r:id="rId37"/>
    <p:sldId id="270" r:id="rId38"/>
    <p:sldId id="271" r:id="rId39"/>
    <p:sldId id="874" r:id="rId40"/>
    <p:sldId id="875" r:id="rId41"/>
    <p:sldId id="876" r:id="rId42"/>
    <p:sldId id="852" r:id="rId43"/>
    <p:sldId id="882" r:id="rId44"/>
    <p:sldId id="878" r:id="rId45"/>
    <p:sldId id="261" r:id="rId46"/>
    <p:sldId id="857" r:id="rId47"/>
    <p:sldId id="872" r:id="rId4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Distanzmatrix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26700" y="2693323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7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09D401D-85C1-496A-975D-BB6E20545CEE}"/>
              </a:ext>
            </a:extLst>
          </p:cNvPr>
          <p:cNvSpPr txBox="1"/>
          <p:nvPr/>
        </p:nvSpPr>
        <p:spPr>
          <a:xfrm>
            <a:off x="507960" y="250613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495293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91A6F7-B3F6-41FE-9CA8-B0319A132387}"/>
              </a:ext>
            </a:extLst>
          </p:cNvPr>
          <p:cNvSpPr txBox="1"/>
          <p:nvPr/>
        </p:nvSpPr>
        <p:spPr>
          <a:xfrm>
            <a:off x="304800" y="1693333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Evtl. Anhang</a:t>
            </a:r>
          </a:p>
        </p:txBody>
      </p:sp>
    </p:spTree>
    <p:extLst>
      <p:ext uri="{BB962C8B-B14F-4D97-AF65-F5344CB8AC3E}">
        <p14:creationId xmlns:p14="http://schemas.microsoft.com/office/powerpoint/2010/main" val="7285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Beispiel Großwetterlage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C475C2-EADF-4C78-B030-8026BDB2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138306"/>
            <a:ext cx="6015572" cy="41110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144C31-5085-4D0D-B6F5-4A1123F76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32" y="2138306"/>
            <a:ext cx="1300665" cy="41110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87B254-FE9D-4078-90AB-E8D6B47BFB6A}"/>
              </a:ext>
            </a:extLst>
          </p:cNvPr>
          <p:cNvSpPr txBox="1"/>
          <p:nvPr/>
        </p:nvSpPr>
        <p:spPr>
          <a:xfrm>
            <a:off x="6570064" y="6427198"/>
            <a:ext cx="47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https://www.wetter.net/grosswetterlagenkarte</a:t>
            </a:r>
          </a:p>
        </p:txBody>
      </p:sp>
    </p:spTree>
    <p:extLst>
      <p:ext uri="{BB962C8B-B14F-4D97-AF65-F5344CB8AC3E}">
        <p14:creationId xmlns:p14="http://schemas.microsoft.com/office/powerpoint/2010/main" val="1063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1764</Words>
  <Application>Microsoft Office PowerPoint</Application>
  <PresentationFormat>Breitbild</PresentationFormat>
  <Paragraphs>441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3453</cp:revision>
  <cp:lastPrinted>2002-10-09T14:32:30Z</cp:lastPrinted>
  <dcterms:created xsi:type="dcterms:W3CDTF">2003-07-21T12:00:07Z</dcterms:created>
  <dcterms:modified xsi:type="dcterms:W3CDTF">2020-12-20T11:50:01Z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