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50" r:id="rId7"/>
    <p:sldId id="260" r:id="rId8"/>
    <p:sldId id="261" r:id="rId9"/>
    <p:sldId id="849" r:id="rId10"/>
    <p:sldId id="262" r:id="rId11"/>
    <p:sldId id="263" r:id="rId12"/>
    <p:sldId id="264" r:id="rId13"/>
    <p:sldId id="265" r:id="rId14"/>
    <p:sldId id="854" r:id="rId15"/>
    <p:sldId id="853" r:id="rId16"/>
    <p:sldId id="858" r:id="rId17"/>
    <p:sldId id="859" r:id="rId18"/>
    <p:sldId id="855" r:id="rId19"/>
    <p:sldId id="860" r:id="rId20"/>
    <p:sldId id="861" r:id="rId21"/>
    <p:sldId id="267" r:id="rId22"/>
    <p:sldId id="268" r:id="rId23"/>
    <p:sldId id="269" r:id="rId24"/>
    <p:sldId id="272" r:id="rId25"/>
    <p:sldId id="273" r:id="rId26"/>
    <p:sldId id="274" r:id="rId27"/>
    <p:sldId id="852" r:id="rId28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2-17T12:56:17" idx="1">
    <p:pos x="0" y="0"/>
    <p:text>Get a better visualization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Zwischenpräsentation am 21.12.2020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Einteilung in Cluster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möglichst in einem Cluster vertreten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LMU CompatilFact"/>
              </a:rPr>
              <a:t>GWL’s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GWL‘s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Typische Messwerte eines Clusters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	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1981-2010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##Insert Proof on minimal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difference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C9211E"/>
                </a:solidFill>
                <a:latin typeface="LMU CompatilFact"/>
              </a:rPr>
              <a:t>Plot von </a:t>
            </a:r>
            <a:r>
              <a:rPr lang="de-DE" sz="2400" spc="-1" dirty="0" err="1">
                <a:solidFill>
                  <a:srgbClr val="C9211E"/>
                </a:solidFill>
                <a:latin typeface="LMU CompatilFact"/>
              </a:rPr>
              <a:t>katja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Clustern mit 320 Dimensionen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Viele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Beobachtungen</a:t>
            </a:r>
            <a:r>
              <a:rPr lang="en-US" sz="2400" spc="-1" dirty="0">
                <a:latin typeface="LMU CompatilFact"/>
              </a:rPr>
              <a:t> und </a:t>
            </a:r>
            <a:r>
              <a:rPr lang="en-US" sz="2400" spc="-1" dirty="0" err="1">
                <a:latin typeface="LMU CompatilFact"/>
              </a:rPr>
              <a:t>clustern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mit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hohen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Dimensionen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Algorithmus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Clustering Large Applications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	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Euklidische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Distanzmatrix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Methodik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Stichprobe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Datensatz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ziehen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in k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einteilen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restlichen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Objekte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zuteilen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, die am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liegen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Wiederholungen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beste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variante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auswählen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78C054-D74C-4172-9049-DEE4F1D1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F14B9A-87C7-4F13-867A-7180E7B5FF5C}"/>
              </a:ext>
            </a:extLst>
          </p:cNvPr>
          <p:cNvSpPr/>
          <p:nvPr/>
        </p:nvSpPr>
        <p:spPr>
          <a:xfrm>
            <a:off x="8094706" y="2450007"/>
            <a:ext cx="1301044" cy="301014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9582B6C-05B7-4C9E-90EF-C5EE58CC8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1063544" y="1470618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6298970" y="1470617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7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seltener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NA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HNFA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lassen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sich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bzw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zwei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zuordnen</a:t>
            </a:r>
            <a:endParaRPr lang="de-DE" sz="20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EE4DEF7-FF56-43A8-85A2-6AFB04493FA3}"/>
              </a:ext>
            </a:extLst>
          </p:cNvPr>
          <p:cNvSpPr/>
          <p:nvPr/>
        </p:nvSpPr>
        <p:spPr>
          <a:xfrm>
            <a:off x="7568368" y="3314880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A1E993-DC5D-4AE4-BA3B-ECB87225EE5C}"/>
              </a:ext>
            </a:extLst>
          </p:cNvPr>
          <p:cNvSpPr/>
          <p:nvPr/>
        </p:nvSpPr>
        <p:spPr>
          <a:xfrm>
            <a:off x="8071555" y="3642786"/>
            <a:ext cx="1523857" cy="301014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DA6BCA9-8934-4CC2-9899-813499492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r="2185" b="10649"/>
          <a:stretch/>
        </p:blipFill>
        <p:spPr>
          <a:xfrm>
            <a:off x="0" y="1269914"/>
            <a:ext cx="7428248" cy="513088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2676185" y="1542971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2225456" y="1538745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5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Mahalanobisdistanz</a:t>
            </a:r>
            <a:endParaRPr lang="en-US" sz="4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/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Distanz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zwischen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zwei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Punkten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im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multivariaten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Raum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Geeignet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für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korrelierte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Daten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pc="-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de-DE" sz="2400" b="0" i="0" spc="-1" dirty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0" spc="-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	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mit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C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als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Kovarianzmatrix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0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K-</a:t>
            </a: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Means</a:t>
            </a:r>
            <a:r>
              <a:rPr lang="de-DE" sz="4800" b="1" spc="-1" dirty="0">
                <a:solidFill>
                  <a:srgbClr val="000000"/>
                </a:solidFill>
                <a:latin typeface="LMU CompatilFact"/>
                <a:ea typeface="DejaVu Sans"/>
              </a:rPr>
              <a:t>-Algorithmus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414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  <a:cs typeface="Times New Roman" panose="02020603050405020304" pitchFamily="18" charset="0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Varianzkriterium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Minimieren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Gesamtsummer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quadrierten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Abweichungen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Vorgeben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Anfangspartition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Berechnen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jeweiligen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Gruppenschwerpunkte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215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DBC60D-4C17-4000-9A99-83C5139F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b="10133"/>
          <a:stretch/>
        </p:blipFill>
        <p:spPr>
          <a:xfrm>
            <a:off x="-1" y="1226916"/>
            <a:ext cx="7674015" cy="5195963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E5D3A34-139A-4C28-BD41-9AEF67E97C7F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C78C6-932E-4612-B94B-AD1DFCCB99DA}"/>
              </a:ext>
            </a:extLst>
          </p:cNvPr>
          <p:cNvSpPr txBox="1"/>
          <p:nvPr/>
        </p:nvSpPr>
        <p:spPr>
          <a:xfrm>
            <a:off x="8003822" y="2080996"/>
            <a:ext cx="39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Verbesserung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Aufteilung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Eventuell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, da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geographischen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Lagen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nicht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berücksichtigt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werden</a:t>
            </a:r>
            <a:endParaRPr lang="de-DE" sz="2000" dirty="0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99A5B3F-8B7C-4A76-A622-85BE136AEDB6}"/>
              </a:ext>
            </a:extLst>
          </p:cNvPr>
          <p:cNvSpPr/>
          <p:nvPr/>
        </p:nvSpPr>
        <p:spPr>
          <a:xfrm>
            <a:off x="7568368" y="2774340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23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Konzept der 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2B186DD-1F6C-4273-976D-AB514C10FD93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LMU CompatilFact"/>
              </a:rPr>
              <a:t>Anzahl Dimensionen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LMU CompatilFact"/>
              </a:rPr>
              <a:t>PCA</a:t>
            </a:r>
            <a:endParaRPr lang="en-US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C9211E"/>
                </a:solidFill>
                <a:latin typeface="LMU CompatilFact"/>
              </a:rPr>
              <a:t>##Insert what is PCA##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365FC97-FEE6-4BC9-BE97-F2C42DAE85F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LMU CompatilFact"/>
              </a:rPr>
              <a:t>PCA Versuch: elbow Plot, generell erklären, cluster zeigen, Mosaikplot</a:t>
            </a:r>
            <a:endParaRPr lang="en-US" sz="2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>
                <a:solidFill>
                  <a:srgbClr val="C9211E"/>
                </a:solidFill>
                <a:latin typeface="LMU CompatilFact"/>
              </a:rPr>
              <a:t>##Insert PCA and/or tsne attempt##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</a:rPr>
              <a:t>GWL’s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</a:rPr>
              <a:t>Erstellen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neuen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Datensatzes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Extrahieren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neuen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r>
              <a:rPr lang="en-US" sz="2000" spc="-1" dirty="0">
                <a:latin typeface="LMU CompatilFact"/>
              </a:rPr>
              <a:t>, </a:t>
            </a:r>
            <a:r>
              <a:rPr lang="en-US" sz="2000" spc="-1" dirty="0" err="1">
                <a:latin typeface="LMU CompatilFact"/>
              </a:rPr>
              <a:t>zum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Teil</a:t>
            </a:r>
            <a:r>
              <a:rPr lang="en-US" sz="2000" spc="-1" dirty="0">
                <a:latin typeface="LMU CompatilFact"/>
              </a:rPr>
              <a:t> auf </a:t>
            </a:r>
            <a:r>
              <a:rPr lang="en-US" sz="2000" spc="-1" dirty="0" err="1">
                <a:latin typeface="LMU CompatilFact"/>
              </a:rPr>
              <a:t>diskreter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Ebene</a:t>
            </a:r>
            <a:endParaRPr lang="en-US" sz="20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Vorteile</a:t>
            </a:r>
            <a:r>
              <a:rPr lang="en-US" sz="2400" b="0" strike="noStrike" spc="-1" dirty="0">
                <a:latin typeface="LMU CompatilFact"/>
              </a:rPr>
              <a:t> dieses </a:t>
            </a:r>
            <a:r>
              <a:rPr lang="en-US" sz="2400" b="0" strike="noStrike" spc="-1" dirty="0" err="1">
                <a:latin typeface="LMU CompatilFact"/>
              </a:rPr>
              <a:t>Vorgehens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Reduzierung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spc="-1" dirty="0" err="1">
                <a:latin typeface="LMU CompatilFact"/>
              </a:rPr>
              <a:t>Dimensionen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Besseres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Einbeziehen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b="0" strike="noStrike" spc="-1" dirty="0" err="1">
                <a:latin typeface="LMU CompatilFact"/>
              </a:rPr>
              <a:t>örtlichen</a:t>
            </a:r>
            <a:r>
              <a:rPr lang="en-US" sz="2000" b="0" strike="noStrike" spc="-1" dirty="0">
                <a:latin typeface="LMU CompatilFact"/>
              </a:rPr>
              <a:t> </a:t>
            </a:r>
            <a:r>
              <a:rPr lang="en-US" sz="2000" b="0" strike="noStrike" spc="-1" dirty="0" err="1">
                <a:latin typeface="LMU CompatilFact"/>
              </a:rPr>
              <a:t>Komponente</a:t>
            </a:r>
            <a:endParaRPr lang="en-US" sz="20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Einbringen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anderen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möglichen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endParaRPr lang="en-US" sz="20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 - Konzept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5034"/>
              </p:ext>
            </p:extLst>
          </p:nvPr>
        </p:nvGraphicFramePr>
        <p:xfrm>
          <a:off x="213535" y="2385143"/>
          <a:ext cx="11031425" cy="4067713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771716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(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evtl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kategorial)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X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 Europa feiner Unterteilt?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 oder geographischer Abstand der Mittelpunkte der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2000">
                          <a:effectLst/>
                          <a:latin typeface="LMU CompatilFact"/>
                        </a:rPr>
                      </a:b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E89CDBD-EA66-441F-A440-51EC67F0947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why##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what is DBSCAN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plots of dbscans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table of variables from this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Clustern pro Tag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25 Millionen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Übergeordnete Fragestellung: </a:t>
            </a:r>
            <a:endParaRPr lang="en-US" sz="2800" b="0" strike="noStrike" spc="-1" dirty="0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i="1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unter Einfluss des Klimawandels?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800" b="0" strike="noStrike" spc="-1" dirty="0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i="1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800" b="0" strike="noStrike" spc="-1" dirty="0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i="1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Vorstellen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Großwetterlage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##Insert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Was ist das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Katalog von XX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Blabla</a:t>
            </a:r>
            <a:endParaRPr lang="en-US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Unserer Datensatz dazu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Großwetterlage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##Insert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Was ist das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Katalog von XX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Blabla</a:t>
            </a:r>
            <a:endParaRPr lang="en-US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Unserer Datensatz dazu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Beispiel Großwetterlage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53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AA47431-5C55-40B6-B75A-F02AF09FB2B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Grafik 14_0"/>
          <p:cNvPicPr/>
          <p:nvPr/>
        </p:nvPicPr>
        <p:blipFill>
          <a:blip r:embed="rId2"/>
          <a:srcRect t="15324" b="15590"/>
          <a:stretch/>
        </p:blipFill>
        <p:spPr>
          <a:xfrm>
            <a:off x="1241640" y="1304640"/>
            <a:ext cx="927360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Partitionierte Verfahren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1220</Words>
  <Application>Microsoft Office PowerPoint</Application>
  <PresentationFormat>Breitbild</PresentationFormat>
  <Paragraphs>291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3436</cp:revision>
  <cp:lastPrinted>2002-10-09T14:32:30Z</cp:lastPrinted>
  <dcterms:created xsi:type="dcterms:W3CDTF">2003-07-21T12:00:07Z</dcterms:created>
  <dcterms:modified xsi:type="dcterms:W3CDTF">2020-12-19T19:53:28Z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