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836" r:id="rId2"/>
    <p:sldId id="837" r:id="rId3"/>
    <p:sldId id="838" r:id="rId4"/>
    <p:sldId id="839" r:id="rId5"/>
    <p:sldId id="840" r:id="rId6"/>
    <p:sldId id="841" r:id="rId7"/>
    <p:sldId id="845" r:id="rId8"/>
    <p:sldId id="846" r:id="rId9"/>
    <p:sldId id="842" r:id="rId10"/>
    <p:sldId id="843" r:id="rId11"/>
    <p:sldId id="844" r:id="rId12"/>
  </p:sldIdLst>
  <p:sldSz cx="12192000" cy="6858000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0"/>
    <a:srgbClr val="C6C7BE"/>
    <a:srgbClr val="CCCCFF"/>
    <a:srgbClr val="FFFFCC"/>
    <a:srgbClr val="CCFFCC"/>
    <a:srgbClr val="DDDDDD"/>
    <a:srgbClr val="FF9999"/>
    <a:srgbClr val="FFCC99"/>
    <a:srgbClr val="F38A7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5265" autoAdjust="0"/>
  </p:normalViewPr>
  <p:slideViewPr>
    <p:cSldViewPr>
      <p:cViewPr varScale="1">
        <p:scale>
          <a:sx n="97" d="100"/>
          <a:sy n="97" d="100"/>
        </p:scale>
        <p:origin x="1014" y="84"/>
      </p:cViewPr>
      <p:guideLst>
        <p:guide orient="horz" pos="4042"/>
        <p:guide pos="151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11.12.2020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69075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82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0"/>
            <a:ext cx="12192000" cy="6869430"/>
            <a:chOff x="0" y="0"/>
            <a:chExt cx="12192000" cy="6869430"/>
          </a:xfrm>
        </p:grpSpPr>
        <p:pic>
          <p:nvPicPr>
            <p:cNvPr id="8" name="Picture 70" descr="start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0"/>
              <a:ext cx="9144000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70" descr="start"/>
            <p:cNvPicPr>
              <a:picLocks noChangeAspect="1" noChangeArrowheads="1"/>
            </p:cNvPicPr>
            <p:nvPr userDrawn="1"/>
          </p:nvPicPr>
          <p:blipFill rotWithShape="1">
            <a:blip r:embed="rId2"/>
            <a:srcRect r="40027"/>
            <a:stretch/>
          </p:blipFill>
          <p:spPr bwMode="auto">
            <a:xfrm>
              <a:off x="0" y="0"/>
              <a:ext cx="5483932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0" y="4386261"/>
            <a:ext cx="9829872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0" y="2625715"/>
            <a:ext cx="9468544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1736812"/>
            <a:ext cx="9841093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1" y="1"/>
            <a:ext cx="12205803" cy="6857999"/>
            <a:chOff x="1" y="1"/>
            <a:chExt cx="12205803" cy="6857999"/>
          </a:xfrm>
        </p:grpSpPr>
        <p:pic>
          <p:nvPicPr>
            <p:cNvPr id="12" name="Picture 32" descr="standard"/>
            <p:cNvPicPr>
              <a:picLocks noChangeAspect="1" noChangeArrowheads="1"/>
            </p:cNvPicPr>
            <p:nvPr userDrawn="1"/>
          </p:nvPicPr>
          <p:blipFill>
            <a:blip r:embed="rId4"/>
            <a:stretch>
              <a:fillRect/>
            </a:stretch>
          </p:blipFill>
          <p:spPr bwMode="auto">
            <a:xfrm>
              <a:off x="3077019" y="1"/>
              <a:ext cx="9128785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32" descr="standard"/>
            <p:cNvPicPr>
              <a:picLocks noChangeAspect="1" noChangeArrowheads="1"/>
            </p:cNvPicPr>
            <p:nvPr/>
          </p:nvPicPr>
          <p:blipFill rotWithShape="1">
            <a:blip r:embed="rId4"/>
            <a:srcRect r="35194"/>
            <a:stretch/>
          </p:blipFill>
          <p:spPr bwMode="auto">
            <a:xfrm>
              <a:off x="1" y="1"/>
              <a:ext cx="591598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62251" y="620713"/>
            <a:ext cx="52556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64045" y="474591"/>
            <a:ext cx="1735359" cy="4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6683" y="214714"/>
            <a:ext cx="290233" cy="44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6"/>
            <a:ext cx="12192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6"/>
            <a:ext cx="12192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2605" y="1347759"/>
            <a:ext cx="11554963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8">
            <a:extLst>
              <a:ext uri="{FF2B5EF4-FFF2-40B4-BE49-F238E27FC236}">
                <a16:creationId xmlns:a16="http://schemas.microsoft.com/office/drawing/2014/main" id="{99960928-F7CA-4233-8112-88538066F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6892"/>
            <a:ext cx="9467850" cy="1531938"/>
          </a:xfrm>
        </p:spPr>
        <p:txBody>
          <a:bodyPr>
            <a:normAutofit/>
          </a:bodyPr>
          <a:lstStyle/>
          <a:p>
            <a:r>
              <a:rPr lang="de-DE" sz="9600" dirty="0" err="1"/>
              <a:t>Weather</a:t>
            </a:r>
            <a:r>
              <a:rPr lang="de-DE" sz="9600" dirty="0"/>
              <a:t> </a:t>
            </a:r>
            <a:r>
              <a:rPr lang="de-DE" sz="9600" dirty="0" err="1"/>
              <a:t>Frog</a:t>
            </a:r>
            <a:endParaRPr lang="de-DE" sz="9600" dirty="0"/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ABB33D8F-BA2B-48C0-9AD8-61C0C01FC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7488" y="1556792"/>
            <a:ext cx="9840912" cy="684213"/>
          </a:xfrm>
        </p:spPr>
        <p:txBody>
          <a:bodyPr/>
          <a:lstStyle/>
          <a:p>
            <a:r>
              <a:rPr lang="de-DE" sz="2800" b="0" dirty="0"/>
              <a:t>Katja </a:t>
            </a:r>
            <a:r>
              <a:rPr lang="de-DE" sz="2800" b="0" dirty="0" err="1"/>
              <a:t>Gutmair</a:t>
            </a:r>
            <a:r>
              <a:rPr lang="de-DE" sz="2800" b="0" dirty="0"/>
              <a:t>, Stella </a:t>
            </a:r>
            <a:r>
              <a:rPr lang="de-DE" sz="2800" b="0" dirty="0" err="1"/>
              <a:t>Akouete</a:t>
            </a:r>
            <a:r>
              <a:rPr lang="de-DE" sz="2800" b="0" dirty="0"/>
              <a:t>, Noah </a:t>
            </a:r>
            <a:r>
              <a:rPr lang="de-DE" sz="2800" b="0" dirty="0" err="1"/>
              <a:t>Hurmer</a:t>
            </a:r>
            <a:r>
              <a:rPr lang="de-DE" sz="2800" b="0" dirty="0"/>
              <a:t> und Anne </a:t>
            </a:r>
            <a:r>
              <a:rPr lang="de-DE" sz="2800" b="0" dirty="0" err="1"/>
              <a:t>Gritto</a:t>
            </a:r>
            <a:endParaRPr lang="de-DE" sz="2800" b="0" dirty="0"/>
          </a:p>
        </p:txBody>
      </p:sp>
      <p:sp>
        <p:nvSpPr>
          <p:cNvPr id="8" name="Untertitel 9">
            <a:extLst>
              <a:ext uri="{FF2B5EF4-FFF2-40B4-BE49-F238E27FC236}">
                <a16:creationId xmlns:a16="http://schemas.microsoft.com/office/drawing/2014/main" id="{4D358535-8B33-48A0-A9B0-CCD58D9BB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3861048"/>
            <a:ext cx="9829800" cy="2607133"/>
          </a:xfrm>
        </p:spPr>
        <p:txBody>
          <a:bodyPr/>
          <a:lstStyle/>
          <a:p>
            <a:r>
              <a:rPr lang="de-DE" sz="2400" dirty="0"/>
              <a:t> Zwischenpräsentation am 21.12.2020</a:t>
            </a:r>
          </a:p>
          <a:p>
            <a:r>
              <a:rPr lang="de-DE" sz="2400" dirty="0"/>
              <a:t> Institut: Statistik </a:t>
            </a:r>
          </a:p>
          <a:p>
            <a:r>
              <a:rPr lang="de-DE" sz="2400" dirty="0"/>
              <a:t> Veranstaltung: Statistisches Praktikum</a:t>
            </a:r>
          </a:p>
          <a:p>
            <a:r>
              <a:rPr lang="de-DE" sz="2400" dirty="0"/>
              <a:t> Projektpartner: Maximilian Weigert und Magdalena Mittermeier</a:t>
            </a:r>
          </a:p>
          <a:p>
            <a:r>
              <a:rPr lang="de-DE" sz="2400" dirty="0"/>
              <a:t> Betreuer: Helmut Küchenhoff</a:t>
            </a:r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pic>
        <p:nvPicPr>
          <p:cNvPr id="11" name="Content Placeholder 10" descr="Chart, bubble chart&#10;&#10;Description automatically generated">
            <a:extLst>
              <a:ext uri="{FF2B5EF4-FFF2-40B4-BE49-F238E27FC236}">
                <a16:creationId xmlns:a16="http://schemas.microsoft.com/office/drawing/2014/main" id="{9FADEB37-D0FB-418A-88C6-B14169326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952836"/>
            <a:ext cx="7964011" cy="442021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E18E66-67BA-4CB7-A3C7-6C28D8F6E372}"/>
              </a:ext>
            </a:extLst>
          </p:cNvPr>
          <p:cNvSpPr txBox="1"/>
          <p:nvPr/>
        </p:nvSpPr>
        <p:spPr>
          <a:xfrm>
            <a:off x="508001" y="1494434"/>
            <a:ext cx="4084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#eliminate longitude smaller than -30, latitude greater than 70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E048E-4B77-4FC4-93FE-20149BCD8AC4}"/>
              </a:ext>
            </a:extLst>
          </p:cNvPr>
          <p:cNvSpPr txBox="1"/>
          <p:nvPr/>
        </p:nvSpPr>
        <p:spPr>
          <a:xfrm>
            <a:off x="9048328" y="1771433"/>
            <a:ext cx="2999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deutlich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ersten</a:t>
            </a:r>
            <a:r>
              <a:rPr lang="en-US" dirty="0"/>
              <a:t> 2 Pc’s </a:t>
            </a:r>
            <a:r>
              <a:rPr lang="en-US" dirty="0" err="1"/>
              <a:t>erklaert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so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 </a:t>
            </a:r>
            <a:r>
              <a:rPr lang="en-US" dirty="0" err="1"/>
              <a:t>sihts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aus.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Trotzdem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interessant</a:t>
            </a:r>
            <a:r>
              <a:rPr lang="en-US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580052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15925854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Datensatz Reanalyse erklären (8x 20 Messungen, Bereich zeigen auf Weltkarte wo die Messungen sind, </a:t>
            </a:r>
            <a:r>
              <a:rPr lang="de-DE" dirty="0" err="1"/>
              <a:t>mslp</a:t>
            </a:r>
            <a:r>
              <a:rPr lang="de-DE" dirty="0"/>
              <a:t> und geopotential vorstellen (Wertebereich, Mittelwert etc.), täglich 4 Messungen, deshalb erstmal zusammengefasst zu </a:t>
            </a:r>
            <a:r>
              <a:rPr lang="de-DE" dirty="0" err="1"/>
              <a:t>avg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Grundidee beim Clustern: möglichst homogene Gruppen bilden, die untereinander möglichst heterogen sind, hierarchisches Clustering, Partitioniertes Clustering…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42651967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Cluster Versuch mit 320 Dimensionen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39507383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Cluster Versuch mit 320 Dimensionen und </a:t>
            </a:r>
            <a:r>
              <a:rPr lang="de-DE" dirty="0" err="1"/>
              <a:t>Mahalanobis</a:t>
            </a:r>
            <a:r>
              <a:rPr lang="de-DE" dirty="0"/>
              <a:t> Distanz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5258432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5358241-2211-45C9-BBA4-6359E3B9B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467815"/>
            <a:ext cx="5896798" cy="4134427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C46EC14F-21CD-4FF4-9622-9264B26FD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326" y="1528834"/>
            <a:ext cx="4591691" cy="41344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C1F65E-252A-45EC-8059-93431981804D}"/>
              </a:ext>
            </a:extLst>
          </p:cNvPr>
          <p:cNvSpPr txBox="1"/>
          <p:nvPr/>
        </p:nvSpPr>
        <p:spPr>
          <a:xfrm>
            <a:off x="6564052" y="5190666"/>
            <a:ext cx="5709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85% der </a:t>
            </a:r>
            <a:r>
              <a:rPr lang="en-US" dirty="0" err="1"/>
              <a:t>Varianz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ersten</a:t>
            </a:r>
            <a:r>
              <a:rPr lang="en-US" dirty="0"/>
              <a:t> 10 PC’s </a:t>
            </a:r>
            <a:r>
              <a:rPr lang="en-US" dirty="0" err="1"/>
              <a:t>erklaert</a:t>
            </a:r>
            <a:r>
              <a:rPr lang="en-US" dirty="0"/>
              <a:t>, also </a:t>
            </a:r>
            <a:r>
              <a:rPr lang="en-US" dirty="0" err="1"/>
              <a:t>folgende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10 PC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12148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pic>
        <p:nvPicPr>
          <p:cNvPr id="6" name="Picture 5" descr="Chart, map&#10;&#10;Description automatically generated">
            <a:extLst>
              <a:ext uri="{FF2B5EF4-FFF2-40B4-BE49-F238E27FC236}">
                <a16:creationId xmlns:a16="http://schemas.microsoft.com/office/drawing/2014/main" id="{55913A93-5AD5-49D9-B153-A3F5773B3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448" y="1959449"/>
            <a:ext cx="6930552" cy="3816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B77CA0-878A-4135-AB4D-A6BDD9843B4F}"/>
              </a:ext>
            </a:extLst>
          </p:cNvPr>
          <p:cNvSpPr txBox="1"/>
          <p:nvPr/>
        </p:nvSpPr>
        <p:spPr>
          <a:xfrm>
            <a:off x="767408" y="1527237"/>
            <a:ext cx="1623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Kmeans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4 clusters. </a:t>
            </a:r>
            <a:endParaRPr lang="LID4096" dirty="0"/>
          </a:p>
        </p:txBody>
      </p:sp>
      <p:pic>
        <p:nvPicPr>
          <p:cNvPr id="12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A6EA3489-8FF5-4B3E-9941-6D92D985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083829"/>
            <a:ext cx="4983683" cy="34942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BAC4F7-EFA2-4CDC-B98F-5D60F909D787}"/>
              </a:ext>
            </a:extLst>
          </p:cNvPr>
          <p:cNvSpPr txBox="1"/>
          <p:nvPr/>
        </p:nvSpPr>
        <p:spPr>
          <a:xfrm>
            <a:off x="5663175" y="1527237"/>
            <a:ext cx="3787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8 </a:t>
            </a:r>
            <a:r>
              <a:rPr lang="en-US" dirty="0" err="1"/>
              <a:t>Clustern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grosses </a:t>
            </a:r>
            <a:r>
              <a:rPr lang="en-US" dirty="0" err="1"/>
              <a:t>Durcheinander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077060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157A736-8C79-4986-A895-34A3B8CEF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2139731"/>
            <a:ext cx="5896798" cy="41344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1F5F2D-98CD-4625-A370-81B63D3C62E0}"/>
              </a:ext>
            </a:extLst>
          </p:cNvPr>
          <p:cNvSpPr txBox="1"/>
          <p:nvPr/>
        </p:nvSpPr>
        <p:spPr>
          <a:xfrm>
            <a:off x="263352" y="1412776"/>
            <a:ext cx="637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verschiedenen</a:t>
            </a:r>
            <a:r>
              <a:rPr lang="en-US" dirty="0"/>
              <a:t> </a:t>
            </a:r>
            <a:r>
              <a:rPr lang="en-US" dirty="0" err="1"/>
              <a:t>Versuchsansaetzen</a:t>
            </a:r>
            <a:r>
              <a:rPr lang="en-US" dirty="0"/>
              <a:t> </a:t>
            </a:r>
            <a:r>
              <a:rPr lang="en-US" dirty="0" err="1"/>
              <a:t>anstaendig</a:t>
            </a:r>
            <a:r>
              <a:rPr lang="en-US" dirty="0"/>
              <a:t> Cluster und </a:t>
            </a:r>
            <a:r>
              <a:rPr lang="en-US" dirty="0" err="1"/>
              <a:t>gwl</a:t>
            </a:r>
            <a:r>
              <a:rPr lang="en-US" dirty="0"/>
              <a:t>  </a:t>
            </a:r>
            <a:r>
              <a:rPr lang="en-US" dirty="0" err="1"/>
              <a:t>zugehoerigkeit</a:t>
            </a:r>
            <a:r>
              <a:rPr lang="en-US" dirty="0"/>
              <a:t> </a:t>
            </a:r>
            <a:r>
              <a:rPr lang="en-US" dirty="0" err="1"/>
              <a:t>anzuzeigen</a:t>
            </a:r>
            <a:r>
              <a:rPr lang="en-US" dirty="0"/>
              <a:t>,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wohl</a:t>
            </a:r>
            <a:r>
              <a:rPr lang="en-US" dirty="0"/>
              <a:t> die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moeglich</a:t>
            </a:r>
            <a:r>
              <a:rPr lang="en-US" dirty="0"/>
              <a:t> </a:t>
            </a:r>
            <a:r>
              <a:rPr lang="en-US" dirty="0" err="1"/>
              <a:t>keit</a:t>
            </a:r>
            <a:r>
              <a:rPr lang="en-US" dirty="0"/>
              <a:t>. Es </a:t>
            </a:r>
            <a:r>
              <a:rPr lang="en-US" dirty="0" err="1"/>
              <a:t>koennen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grundsaetzlich</a:t>
            </a:r>
            <a:r>
              <a:rPr lang="en-US" dirty="0"/>
              <a:t> n </a:t>
            </a:r>
            <a:r>
              <a:rPr lang="en-US" dirty="0" err="1"/>
              <a:t>paar</a:t>
            </a:r>
            <a:r>
              <a:rPr lang="en-US" dirty="0"/>
              <a:t> </a:t>
            </a:r>
            <a:r>
              <a:rPr lang="en-US" dirty="0" err="1"/>
              <a:t>gwl</a:t>
            </a:r>
            <a:r>
              <a:rPr lang="en-US" dirty="0"/>
              <a:t> </a:t>
            </a:r>
            <a:r>
              <a:rPr lang="en-US" dirty="0" err="1"/>
              <a:t>gesubsetted</a:t>
            </a:r>
            <a:r>
              <a:rPr lang="en-US" dirty="0"/>
              <a:t> warden, um </a:t>
            </a:r>
            <a:r>
              <a:rPr lang="en-US" dirty="0" err="1"/>
              <a:t>weniger</a:t>
            </a:r>
            <a:r>
              <a:rPr lang="en-US" dirty="0"/>
              <a:t> </a:t>
            </a:r>
            <a:r>
              <a:rPr lang="en-US" dirty="0" err="1"/>
              <a:t>punkte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546259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C73424ED-9933-41FF-B805-1D38FE46E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78" y="946820"/>
            <a:ext cx="11307753" cy="397247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381B92-C93C-4578-9E15-4F88F920835C}"/>
              </a:ext>
            </a:extLst>
          </p:cNvPr>
          <p:cNvSpPr txBox="1"/>
          <p:nvPr/>
        </p:nvSpPr>
        <p:spPr>
          <a:xfrm>
            <a:off x="10452484" y="1268866"/>
            <a:ext cx="1883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Normaler</a:t>
            </a:r>
            <a:r>
              <a:rPr lang="en-US" dirty="0"/>
              <a:t> </a:t>
            </a:r>
            <a:r>
              <a:rPr lang="en-US" dirty="0" err="1"/>
              <a:t>Mosaikplot</a:t>
            </a:r>
            <a:r>
              <a:rPr lang="en-US" dirty="0"/>
              <a:t> </a:t>
            </a:r>
            <a:r>
              <a:rPr lang="en-US" dirty="0" err="1"/>
              <a:t>kmeans</a:t>
            </a:r>
            <a:r>
              <a:rPr lang="en-US" dirty="0"/>
              <a:t>(8) von 10pc. Pam </a:t>
            </a:r>
            <a:r>
              <a:rPr lang="en-US" dirty="0" err="1"/>
              <a:t>sieht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 </a:t>
            </a:r>
            <a:r>
              <a:rPr lang="en-US" dirty="0" err="1"/>
              <a:t>aus.</a:t>
            </a:r>
            <a:r>
              <a:rPr lang="en-US" dirty="0"/>
              <a:t> </a:t>
            </a:r>
          </a:p>
          <a:p>
            <a:r>
              <a:rPr lang="en-US" dirty="0" err="1"/>
              <a:t>Allerdings</a:t>
            </a:r>
            <a:r>
              <a:rPr lang="en-US" dirty="0"/>
              <a:t> </a:t>
            </a:r>
            <a:r>
              <a:rPr lang="en-US" dirty="0" err="1"/>
              <a:t>waere</a:t>
            </a:r>
            <a:r>
              <a:rPr lang="en-US" dirty="0"/>
              <a:t> die </a:t>
            </a:r>
            <a:r>
              <a:rPr lang="en-US" dirty="0" err="1"/>
              <a:t>optimale</a:t>
            </a:r>
            <a:r>
              <a:rPr lang="en-US" dirty="0"/>
              <a:t> </a:t>
            </a:r>
            <a:r>
              <a:rPr lang="en-US" dirty="0" err="1"/>
              <a:t>Clusteranzahl</a:t>
            </a:r>
            <a:r>
              <a:rPr lang="en-US" dirty="0"/>
              <a:t> </a:t>
            </a:r>
            <a:r>
              <a:rPr lang="en-US" dirty="0" err="1"/>
              <a:t>laut</a:t>
            </a:r>
            <a:r>
              <a:rPr lang="en-US" dirty="0"/>
              <a:t> elbow plot 4, da </a:t>
            </a:r>
            <a:r>
              <a:rPr lang="en-US" dirty="0" err="1"/>
              <a:t>siehts</a:t>
            </a:r>
            <a:r>
              <a:rPr lang="en-US" dirty="0"/>
              <a:t>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 </a:t>
            </a:r>
            <a:r>
              <a:rPr lang="en-US" dirty="0" err="1"/>
              <a:t>aus.</a:t>
            </a:r>
            <a:r>
              <a:rPr lang="en-US" dirty="0"/>
              <a:t> Aber </a:t>
            </a:r>
            <a:r>
              <a:rPr lang="en-US" dirty="0" err="1"/>
              <a:t>trotzdem</a:t>
            </a:r>
            <a:r>
              <a:rPr lang="en-US" dirty="0"/>
              <a:t>…</a:t>
            </a:r>
            <a:endParaRPr lang="LID4096" dirty="0"/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4C49925A-4B86-48D3-8C7B-B10BC04E3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7280"/>
            <a:ext cx="11171870" cy="24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357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418</Words>
  <Application>Microsoft Office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LMU CompatilFact</vt:lpstr>
      <vt:lpstr>LMU SabonNext Demi</vt:lpstr>
      <vt:lpstr>Times</vt:lpstr>
      <vt:lpstr>Praesentation_lmu_aktuell</vt:lpstr>
      <vt:lpstr>Weather Frog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Noah Hurmer</cp:lastModifiedBy>
  <cp:revision>3381</cp:revision>
  <cp:lastPrinted>2002-10-09T14:32:30Z</cp:lastPrinted>
  <dcterms:created xsi:type="dcterms:W3CDTF">2003-07-21T12:00:07Z</dcterms:created>
  <dcterms:modified xsi:type="dcterms:W3CDTF">2020-12-11T16:04:44Z</dcterms:modified>
</cp:coreProperties>
</file>