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1019" r:id="rId2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5" autoAdjust="0"/>
  </p:normalViewPr>
  <p:slideViewPr>
    <p:cSldViewPr>
      <p:cViewPr varScale="1">
        <p:scale>
          <a:sx n="57" d="100"/>
          <a:sy n="57" d="100"/>
        </p:scale>
        <p:origin x="952" y="36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28.02.2021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19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5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5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Gutmair,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3302471-3468-49B5-A711-E0B5D311BE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911" y="2176249"/>
              <a:ext cx="11614508" cy="3481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57492">
                      <a:extLst>
                        <a:ext uri="{9D8B030D-6E8A-4147-A177-3AD203B41FA5}">
                          <a16:colId xmlns:a16="http://schemas.microsoft.com/office/drawing/2014/main" val="1624104717"/>
                        </a:ext>
                      </a:extLst>
                    </a:gridCol>
                    <a:gridCol w="1623317">
                      <a:extLst>
                        <a:ext uri="{9D8B030D-6E8A-4147-A177-3AD203B41FA5}">
                          <a16:colId xmlns:a16="http://schemas.microsoft.com/office/drawing/2014/main" val="1668163638"/>
                        </a:ext>
                      </a:extLst>
                    </a:gridCol>
                    <a:gridCol w="1160980">
                      <a:extLst>
                        <a:ext uri="{9D8B030D-6E8A-4147-A177-3AD203B41FA5}">
                          <a16:colId xmlns:a16="http://schemas.microsoft.com/office/drawing/2014/main" val="3906822917"/>
                        </a:ext>
                      </a:extLst>
                    </a:gridCol>
                    <a:gridCol w="1232899">
                      <a:extLst>
                        <a:ext uri="{9D8B030D-6E8A-4147-A177-3AD203B41FA5}">
                          <a16:colId xmlns:a16="http://schemas.microsoft.com/office/drawing/2014/main" val="1734466417"/>
                        </a:ext>
                      </a:extLst>
                    </a:gridCol>
                    <a:gridCol w="1243173">
                      <a:extLst>
                        <a:ext uri="{9D8B030D-6E8A-4147-A177-3AD203B41FA5}">
                          <a16:colId xmlns:a16="http://schemas.microsoft.com/office/drawing/2014/main" val="207891675"/>
                        </a:ext>
                      </a:extLst>
                    </a:gridCol>
                    <a:gridCol w="1273995">
                      <a:extLst>
                        <a:ext uri="{9D8B030D-6E8A-4147-A177-3AD203B41FA5}">
                          <a16:colId xmlns:a16="http://schemas.microsoft.com/office/drawing/2014/main" val="3646119321"/>
                        </a:ext>
                      </a:extLst>
                    </a:gridCol>
                    <a:gridCol w="1485627">
                      <a:extLst>
                        <a:ext uri="{9D8B030D-6E8A-4147-A177-3AD203B41FA5}">
                          <a16:colId xmlns:a16="http://schemas.microsoft.com/office/drawing/2014/main" val="3182634251"/>
                        </a:ext>
                      </a:extLst>
                    </a:gridCol>
                    <a:gridCol w="1237025">
                      <a:extLst>
                        <a:ext uri="{9D8B030D-6E8A-4147-A177-3AD203B41FA5}">
                          <a16:colId xmlns:a16="http://schemas.microsoft.com/office/drawing/2014/main" val="2054500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Variable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Gewichte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Variable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Gewichte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Variable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Gewichte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Variable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Gewichte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5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Distanz zwischen </a:t>
                          </a: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Extrema</a:t>
                          </a: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Median</a:t>
                          </a: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MinimumMaximum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Mittelwert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i="1" kern="1200" dirty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i="1" kern="1200" dirty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extLst>
                      <a:ext uri="{0D108BD9-81ED-4DB2-BD59-A6C34878D82A}">
                        <a16:rowId xmlns:a16="http://schemas.microsoft.com/office/drawing/2014/main" val="917977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Distanz der beiden</a:t>
                          </a: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 Minima und Maxima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218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Differenz</a:t>
                          </a: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 am Tag</a:t>
                          </a: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0085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02927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3302471-3468-49B5-A711-E0B5D311BE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8911" y="2176249"/>
              <a:ext cx="11614508" cy="34817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57492">
                      <a:extLst>
                        <a:ext uri="{9D8B030D-6E8A-4147-A177-3AD203B41FA5}">
                          <a16:colId xmlns:a16="http://schemas.microsoft.com/office/drawing/2014/main" val="1624104717"/>
                        </a:ext>
                      </a:extLst>
                    </a:gridCol>
                    <a:gridCol w="1623317">
                      <a:extLst>
                        <a:ext uri="{9D8B030D-6E8A-4147-A177-3AD203B41FA5}">
                          <a16:colId xmlns:a16="http://schemas.microsoft.com/office/drawing/2014/main" val="1668163638"/>
                        </a:ext>
                      </a:extLst>
                    </a:gridCol>
                    <a:gridCol w="1160980">
                      <a:extLst>
                        <a:ext uri="{9D8B030D-6E8A-4147-A177-3AD203B41FA5}">
                          <a16:colId xmlns:a16="http://schemas.microsoft.com/office/drawing/2014/main" val="3906822917"/>
                        </a:ext>
                      </a:extLst>
                    </a:gridCol>
                    <a:gridCol w="1232899">
                      <a:extLst>
                        <a:ext uri="{9D8B030D-6E8A-4147-A177-3AD203B41FA5}">
                          <a16:colId xmlns:a16="http://schemas.microsoft.com/office/drawing/2014/main" val="1734466417"/>
                        </a:ext>
                      </a:extLst>
                    </a:gridCol>
                    <a:gridCol w="1243173">
                      <a:extLst>
                        <a:ext uri="{9D8B030D-6E8A-4147-A177-3AD203B41FA5}">
                          <a16:colId xmlns:a16="http://schemas.microsoft.com/office/drawing/2014/main" val="207891675"/>
                        </a:ext>
                      </a:extLst>
                    </a:gridCol>
                    <a:gridCol w="1273995">
                      <a:extLst>
                        <a:ext uri="{9D8B030D-6E8A-4147-A177-3AD203B41FA5}">
                          <a16:colId xmlns:a16="http://schemas.microsoft.com/office/drawing/2014/main" val="3646119321"/>
                        </a:ext>
                      </a:extLst>
                    </a:gridCol>
                    <a:gridCol w="1485627">
                      <a:extLst>
                        <a:ext uri="{9D8B030D-6E8A-4147-A177-3AD203B41FA5}">
                          <a16:colId xmlns:a16="http://schemas.microsoft.com/office/drawing/2014/main" val="3182634251"/>
                        </a:ext>
                      </a:extLst>
                    </a:gridCol>
                    <a:gridCol w="1237025">
                      <a:extLst>
                        <a:ext uri="{9D8B030D-6E8A-4147-A177-3AD203B41FA5}">
                          <a16:colId xmlns:a16="http://schemas.microsoft.com/office/drawing/2014/main" val="2054500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Variable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Gewichte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Variable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Gewichte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Variable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Gewichte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Variable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/>
                            <a:t>Gewichte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57572"/>
                      </a:ext>
                    </a:extLst>
                  </a:tr>
                  <a:tr h="10063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Distanz zwischen </a:t>
                          </a: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Extrema</a:t>
                          </a: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63" marR="45963" marT="45963" marB="45963" anchor="ctr">
                        <a:blipFill>
                          <a:blip r:embed="rId2"/>
                          <a:stretch>
                            <a:fillRect l="-145318" t="-39759" r="-470037" b="-21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Median</a:t>
                          </a: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63" marR="45963" marT="45963" marB="45963" anchor="ctr">
                        <a:blipFill>
                          <a:blip r:embed="rId2"/>
                          <a:stretch>
                            <a:fillRect l="-416256" t="-39759" r="-424631" b="-21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MinimumMaximum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Mittelwert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63" marR="45963" marT="45963" marB="45963" anchor="ctr">
                        <a:blipFill>
                          <a:blip r:embed="rId2"/>
                          <a:stretch>
                            <a:fillRect l="-599043" t="-39759" r="-214833" b="-21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63" marR="45963" marT="45963" marB="45963" anchor="ctr">
                        <a:blipFill>
                          <a:blip r:embed="rId2"/>
                          <a:stretch>
                            <a:fillRect l="-839901" t="-39759" r="-985" b="-2186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977459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Distanz der beiden</a:t>
                          </a: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 Minima und Maxima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63" marR="45963" marT="45963" marB="45963" anchor="ctr">
                        <a:blipFill>
                          <a:blip r:embed="rId2"/>
                          <a:stretch>
                            <a:fillRect l="-145318" t="-201739" r="-470037" b="-2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63" marR="45963" marT="45963" marB="45963" anchor="ctr">
                        <a:blipFill>
                          <a:blip r:embed="rId2"/>
                          <a:stretch>
                            <a:fillRect l="-416256" t="-201739" r="-424631" b="-2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218694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63" marR="45963" marT="45963" marB="45963" anchor="ctr">
                        <a:blipFill>
                          <a:blip r:embed="rId2"/>
                          <a:stretch>
                            <a:fillRect l="-145318" t="-299138" r="-470037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Differenz</a:t>
                          </a: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 am Tag</a:t>
                          </a: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63" marR="45963" marT="45963" marB="45963" anchor="ctr">
                        <a:blipFill>
                          <a:blip r:embed="rId2"/>
                          <a:stretch>
                            <a:fillRect l="-416256" t="-299138" r="-424631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0085633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963" marR="45963" marT="45963" marB="45963" anchor="ctr">
                        <a:blipFill>
                          <a:blip r:embed="rId2"/>
                          <a:stretch>
                            <a:fillRect l="-145318" t="-402609" r="-470037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02927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630764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LMU CompatilFact</vt:lpstr>
      <vt:lpstr>LMU SabonNext Demi</vt:lpstr>
      <vt:lpstr>Times</vt:lpstr>
      <vt:lpstr>Praesentation_lmu_aktuell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ru85zuk</cp:lastModifiedBy>
  <cp:revision>3378</cp:revision>
  <cp:lastPrinted>2002-10-09T14:32:30Z</cp:lastPrinted>
  <dcterms:created xsi:type="dcterms:W3CDTF">2003-07-21T12:00:07Z</dcterms:created>
  <dcterms:modified xsi:type="dcterms:W3CDTF">2021-02-28T13:36:48Z</dcterms:modified>
</cp:coreProperties>
</file>