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57" r:id="rId4"/>
    <p:sldId id="918" r:id="rId5"/>
    <p:sldId id="258" r:id="rId6"/>
    <p:sldId id="259" r:id="rId7"/>
    <p:sldId id="883" r:id="rId8"/>
    <p:sldId id="877" r:id="rId9"/>
    <p:sldId id="898" r:id="rId10"/>
    <p:sldId id="919" r:id="rId11"/>
    <p:sldId id="260" r:id="rId12"/>
    <p:sldId id="862" r:id="rId13"/>
    <p:sldId id="864" r:id="rId14"/>
    <p:sldId id="865" r:id="rId15"/>
    <p:sldId id="849" r:id="rId16"/>
    <p:sldId id="907" r:id="rId17"/>
    <p:sldId id="908" r:id="rId18"/>
    <p:sldId id="922" r:id="rId19"/>
    <p:sldId id="923" r:id="rId20"/>
    <p:sldId id="924" r:id="rId21"/>
    <p:sldId id="262" r:id="rId22"/>
    <p:sldId id="921" r:id="rId23"/>
    <p:sldId id="263" r:id="rId24"/>
    <p:sldId id="920" r:id="rId25"/>
    <p:sldId id="886" r:id="rId26"/>
    <p:sldId id="925" r:id="rId27"/>
    <p:sldId id="926" r:id="rId28"/>
    <p:sldId id="272" r:id="rId29"/>
    <p:sldId id="927" r:id="rId30"/>
    <p:sldId id="273" r:id="rId31"/>
    <p:sldId id="888" r:id="rId32"/>
    <p:sldId id="928" r:id="rId33"/>
    <p:sldId id="930" r:id="rId34"/>
    <p:sldId id="929" r:id="rId35"/>
    <p:sldId id="931" r:id="rId36"/>
    <p:sldId id="932" r:id="rId37"/>
    <p:sldId id="933" r:id="rId38"/>
    <p:sldId id="934" r:id="rId39"/>
    <p:sldId id="935" r:id="rId40"/>
    <p:sldId id="936" r:id="rId41"/>
    <p:sldId id="937" r:id="rId42"/>
    <p:sldId id="938" r:id="rId43"/>
    <p:sldId id="940" r:id="rId44"/>
    <p:sldId id="939" r:id="rId45"/>
    <p:sldId id="941" r:id="rId4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A9A3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88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8560" y="3618124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M.Sc. Maximilian Weigert und M.Sc.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95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Reanalyse Datensatz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4356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0001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A76F1D-503D-4900-B0D4-21A6EC412F8F}"/>
              </a:ext>
            </a:extLst>
          </p:cNvPr>
          <p:cNvSpPr/>
          <p:nvPr/>
        </p:nvSpPr>
        <p:spPr>
          <a:xfrm>
            <a:off x="2147040" y="2177244"/>
            <a:ext cx="2526560" cy="261867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6715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Reduzierung des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Datensatzes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F23D9045-4AFF-4EE8-922F-B15DA0EC1576}"/>
              </a:ext>
            </a:extLst>
          </p:cNvPr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Reduzierung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1971-2000</a:t>
            </a:r>
            <a:endParaRPr lang="en-US" sz="2000" spc="-1" dirty="0">
              <a:latin typeface="Arial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0259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30D4073A-6465-4B91-A7E3-1C980F3C5B4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PCA Visualisierung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7225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64AD2CE-7774-45A1-81BC-7C2C88E00795}"/>
              </a:ext>
            </a:extLst>
          </p:cNvPr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Zuteilung einer GWL für jeden Tag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Für die Jahre 1900 bis 2010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B29F002B-B715-434D-BAE3-3091E68CE5B1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Historischer GWL Datensatz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9086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96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3F58AA1-1105-48C3-BACE-7751194E179A}"/>
              </a:ext>
            </a:extLst>
          </p:cNvPr>
          <p:cNvSpPr txBox="1">
            <a:spLocks/>
          </p:cNvSpPr>
          <p:nvPr/>
        </p:nvSpPr>
        <p:spPr>
          <a:xfrm>
            <a:off x="496592" y="228185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>
                <a:latin typeface="LMU CompatilFact"/>
              </a:rPr>
              <a:t>Metriken: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6FAA234-627C-4464-A4DC-5790708D0BC6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04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69935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</a:t>
            </a:r>
            <a:r>
              <a:rPr lang="en-US" sz="2400" spc="-1" dirty="0">
                <a:latin typeface="LMU CompatilFact"/>
              </a:rPr>
              <a:t> (Timeline)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Mosaikplots</a:t>
            </a: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Genauerer blick, was haben wir hier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Bilder pro tag</a:t>
            </a:r>
            <a:endParaRPr lang="en-US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45249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Genauerer blick, was haben wir hier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Pattern </a:t>
            </a:r>
            <a:r>
              <a:rPr lang="de-DE" sz="2400" spc="-1" dirty="0" err="1">
                <a:latin typeface="LMU CompatilFact"/>
              </a:rPr>
              <a:t>recognition</a:t>
            </a:r>
            <a:r>
              <a:rPr lang="de-DE" sz="2400" spc="-1" dirty="0">
                <a:latin typeface="LMU CompatilFact"/>
              </a:rPr>
              <a:t> -&gt; Ort wichtig </a:t>
            </a:r>
            <a:endParaRPr lang="en-US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01378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Erstellen eines neuen Datensatzes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Extrahieren von neuen Variablen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latin typeface="LMU CompatilFact"/>
              </a:rPr>
              <a:t>Vorteile dieses Vorgehens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latin typeface="LMU CompatilFact"/>
              </a:rPr>
              <a:t>Reduzierung der </a:t>
            </a:r>
            <a:r>
              <a:rPr lang="de-DE" sz="2000" spc="-1" dirty="0">
                <a:latin typeface="LMU CompatilFact"/>
              </a:rPr>
              <a:t>Dimensionen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Besseres Einbeziehen</a:t>
            </a:r>
            <a:r>
              <a:rPr lang="de-DE" sz="2000" b="0" strike="noStrike" spc="-1" dirty="0">
                <a:latin typeface="LMU CompatilFact"/>
              </a:rPr>
              <a:t> der örtlichen Komponente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Einbringen von anderen möglichen Variablen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Idee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Beschreiben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wie</a:t>
            </a:r>
            <a:r>
              <a:rPr lang="en-US" sz="2000" b="0" strike="noStrike" spc="-1" dirty="0">
                <a:latin typeface="Arial"/>
              </a:rPr>
              <a:t>: an </a:t>
            </a:r>
            <a:r>
              <a:rPr lang="en-US" sz="2000" b="0" strike="noStrike" spc="-1" dirty="0" err="1">
                <a:latin typeface="Arial"/>
              </a:rPr>
              <a:t>einem</a:t>
            </a:r>
            <a:r>
              <a:rPr lang="en-US" sz="2000" b="0" strike="noStrike" spc="-1" dirty="0">
                <a:latin typeface="Arial"/>
              </a:rPr>
              <a:t> tag…</a:t>
            </a: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Vorgehen 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17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5804"/>
              </p:ext>
            </p:extLst>
          </p:nvPr>
        </p:nvGraphicFramePr>
        <p:xfrm>
          <a:off x="213535" y="2385143"/>
          <a:ext cx="11031425" cy="3818929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083093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9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Abstände der Maxima und Minima</a:t>
                      </a:r>
                      <a:br>
                        <a:rPr lang="de-DE" sz="2000" dirty="0">
                          <a:effectLst/>
                          <a:latin typeface="LMU CompatilFact"/>
                        </a:rPr>
                      </a:b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34EEF0-8E8E-4D1F-AF9D-280AD059208D}"/>
              </a:ext>
            </a:extLst>
          </p:cNvPr>
          <p:cNvSpPr txBox="1"/>
          <p:nvPr/>
        </p:nvSpPr>
        <p:spPr>
          <a:xfrm>
            <a:off x="6356412" y="1615736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TODO: Unterteilung in Kategorien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C961CBD-B283-464D-99FB-4A66679F2635}"/>
              </a:ext>
            </a:extLst>
          </p:cNvPr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1381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998"/>
              </p:ext>
            </p:extLst>
          </p:nvPr>
        </p:nvGraphicFramePr>
        <p:xfrm>
          <a:off x="213535" y="2385143"/>
          <a:ext cx="11031425" cy="4024574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083093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Numerisch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von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geopot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Auswahl des Algorithmus 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506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377611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Ergebnisse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91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  <a:endParaRPr lang="en-US" sz="24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 der Cluster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558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boxplots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277513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Timelines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20486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Cluster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saison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-  zeitliche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clusterverteilung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6422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Beispielbilder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00939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97762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565560" lvl="1">
              <a:spcAft>
                <a:spcPts val="6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verändert sich das Auftreten verschiedener Großwetterlagen (GWL) 			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lassen sich Tage anhand von ihren Wettermesswerten clustern, um diese 		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	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Nicht benutzen der zeitlichen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strukt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ur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-&gt;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video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statt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bilder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für zeitliche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komponente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347908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Ansatz mit filtern</a:t>
            </a:r>
          </a:p>
        </p:txBody>
      </p:sp>
    </p:spTree>
    <p:extLst>
      <p:ext uri="{BB962C8B-B14F-4D97-AF65-F5344CB8AC3E}">
        <p14:creationId xmlns:p14="http://schemas.microsoft.com/office/powerpoint/2010/main" val="3041323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422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4.   </a:t>
            </a:r>
            <a:r>
              <a:rPr lang="de-DE" sz="800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737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Fazit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7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9" y="1341827"/>
            <a:ext cx="7676481" cy="511765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4F0041B-7208-48CE-A5EE-1D9C6A7F534C}"/>
              </a:ext>
            </a:extLst>
          </p:cNvPr>
          <p:cNvSpPr txBox="1"/>
          <p:nvPr/>
        </p:nvSpPr>
        <p:spPr>
          <a:xfrm>
            <a:off x="8451542" y="2919423"/>
            <a:ext cx="22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TODO: GWL über 30 Jahre </a:t>
            </a:r>
          </a:p>
        </p:txBody>
      </p:sp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D315E432-362B-4F12-BE13-C803AC01C0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8600" y="2157676"/>
            <a:ext cx="10972440" cy="397728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CustomShape 7">
            <a:extLst>
              <a:ext uri="{FF2B5EF4-FFF2-40B4-BE49-F238E27FC236}">
                <a16:creationId xmlns:a16="http://schemas.microsoft.com/office/drawing/2014/main" id="{CCB8C246-3E10-46F0-9CA8-3238E36ED9C5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Vorstellen des Projekts III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59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	ii. Datensätze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8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1496</Words>
  <Application>Microsoft Office PowerPoint</Application>
  <PresentationFormat>Breitbild</PresentationFormat>
  <Paragraphs>433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3496</cp:revision>
  <cp:lastPrinted>2002-10-09T14:32:30Z</cp:lastPrinted>
  <dcterms:created xsi:type="dcterms:W3CDTF">2003-07-21T12:00:07Z</dcterms:created>
  <dcterms:modified xsi:type="dcterms:W3CDTF">2021-02-25T11:22:08Z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