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"/>
  </p:notesMasterIdLst>
  <p:handoutMasterIdLst>
    <p:handoutMasterId r:id="rId5"/>
  </p:handoutMasterIdLst>
  <p:sldIdLst>
    <p:sldId id="836" r:id="rId2"/>
    <p:sldId id="837" r:id="rId3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CC"/>
    <a:srgbClr val="CCFFCC"/>
    <a:srgbClr val="006C30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5" autoAdjust="0"/>
  </p:normalViewPr>
  <p:slideViewPr>
    <p:cSldViewPr>
      <p:cViewPr varScale="1">
        <p:scale>
          <a:sx n="57" d="100"/>
          <a:sy n="57" d="100"/>
        </p:scale>
        <p:origin x="952" y="36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28.02.2021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Antrittsvortrag (Abschlussvortrag) zur Bachelorarbeit</a:t>
            </a:r>
          </a:p>
          <a:p>
            <a:r>
              <a:rPr lang="de-DE" dirty="0"/>
              <a:t>Aufgabensteller: Prof. Dr. Dieter </a:t>
            </a:r>
            <a:r>
              <a:rPr lang="de-DE" dirty="0" err="1"/>
              <a:t>Kranzlmüller</a:t>
            </a:r>
            <a:endParaRPr lang="de-DE" dirty="0"/>
          </a:p>
          <a:p>
            <a:r>
              <a:rPr lang="de-DE" dirty="0"/>
              <a:t>Betreuer: </a:t>
            </a:r>
          </a:p>
          <a:p>
            <a:r>
              <a:rPr lang="de-DE" dirty="0"/>
              <a:t>Datum des Vortrags: 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35560" y="381000"/>
            <a:ext cx="6984776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Referenzen</a:t>
            </a:r>
            <a:endParaRPr lang="en-US" dirty="0"/>
          </a:p>
          <a:p>
            <a:endParaRPr lang="en-US" sz="2000" dirty="0"/>
          </a:p>
          <a:p>
            <a:r>
              <a:rPr lang="en-US" sz="2000" dirty="0"/>
              <a:t>Fattouh, L. &amp; Alharbi, M. Using Modified Partitioning Around Medoids Clustering Technique in Mobile Network Planning. </a:t>
            </a:r>
            <a:r>
              <a:rPr lang="en-US" sz="2000" i="1" dirty="0"/>
              <a:t>International Journal of Computer Science Issues</a:t>
            </a:r>
            <a:r>
              <a:rPr lang="en-US" sz="2000" dirty="0"/>
              <a:t> </a:t>
            </a:r>
            <a:r>
              <a:rPr lang="en-US" sz="2000" b="1" dirty="0"/>
              <a:t>9</a:t>
            </a:r>
            <a:r>
              <a:rPr lang="en-US" sz="2000" dirty="0"/>
              <a:t> (2013).</a:t>
            </a:r>
          </a:p>
          <a:p>
            <a:r>
              <a:rPr lang="de-DE" sz="2000" dirty="0"/>
              <a:t>Hoyer, A.    (</a:t>
            </a:r>
            <a:r>
              <a:rPr lang="de-DE" sz="2000" dirty="0" err="1"/>
              <a:t>ed</a:t>
            </a:r>
            <a:r>
              <a:rPr lang="de-DE" sz="2000" dirty="0"/>
              <a:t> Ludwig-Maximilians-Universität München) (Sommersemester 2020).</a:t>
            </a:r>
          </a:p>
          <a:p>
            <a:r>
              <a:rPr lang="en-US" sz="2000" dirty="0"/>
              <a:t>James, P. M. An objective classification method for Hess and </a:t>
            </a:r>
            <a:r>
              <a:rPr lang="en-US" sz="2000" dirty="0" err="1"/>
              <a:t>Brezowsky</a:t>
            </a:r>
            <a:r>
              <a:rPr lang="en-US" sz="2000" dirty="0"/>
              <a:t> </a:t>
            </a:r>
            <a:r>
              <a:rPr lang="en-US" sz="2000" dirty="0" err="1"/>
              <a:t>Grosswetterlagen</a:t>
            </a:r>
            <a:r>
              <a:rPr lang="en-US" sz="2000" dirty="0"/>
              <a:t> over Europe. </a:t>
            </a:r>
            <a:r>
              <a:rPr lang="en-US" sz="2000" i="1" dirty="0"/>
              <a:t>Theoretical and Applied Climatology</a:t>
            </a:r>
            <a:r>
              <a:rPr lang="en-US" sz="2000" dirty="0"/>
              <a:t> </a:t>
            </a:r>
            <a:r>
              <a:rPr lang="en-US" sz="2000" b="1" dirty="0"/>
              <a:t>88</a:t>
            </a:r>
            <a:r>
              <a:rPr lang="pt-BR" sz="2000" dirty="0"/>
              <a:t>, 17-42, doi:10.1007/s00704-006-0239-3 (2007).</a:t>
            </a:r>
          </a:p>
          <a:p>
            <a:r>
              <a:rPr lang="de-DE" sz="2000" dirty="0"/>
              <a:t>Neuen, A. </a:t>
            </a:r>
            <a:r>
              <a:rPr lang="de-DE" sz="2000" i="1" dirty="0"/>
              <a:t>Großwetterlagen: Die </a:t>
            </a:r>
            <a:r>
              <a:rPr lang="de-DE" sz="2000" i="1" dirty="0" err="1"/>
              <a:t>antizyklonale</a:t>
            </a:r>
            <a:r>
              <a:rPr lang="de-DE" sz="2000" i="1" dirty="0"/>
              <a:t> </a:t>
            </a:r>
            <a:r>
              <a:rPr lang="de-DE" sz="2000" i="1" dirty="0" err="1"/>
              <a:t>Westlage</a:t>
            </a:r>
            <a:r>
              <a:rPr lang="de-DE" sz="2000" i="1" dirty="0"/>
              <a:t> (WA)</a:t>
            </a:r>
            <a:r>
              <a:rPr lang="de-DE" sz="2000" dirty="0"/>
              <a:t>, &lt;https://wetterkanal.kachelmannwetter.com/grosswetterlagen-die-antizyklonale-westlage-wa/&gt; (11.11.2015).</a:t>
            </a:r>
          </a:p>
          <a:p>
            <a:r>
              <a:rPr lang="de-DE" sz="2000" dirty="0"/>
              <a:t>Schwarzer. </a:t>
            </a:r>
            <a:r>
              <a:rPr lang="de-DE" sz="2000" i="1" dirty="0"/>
              <a:t>SKlima.de, private Wetterstation Peißenberg</a:t>
            </a:r>
            <a:r>
              <a:rPr lang="de-DE" sz="2000" dirty="0"/>
              <a:t>, &lt;http://sklima.de/impressum.php&gt; (2021).</a:t>
            </a:r>
          </a:p>
          <a:p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LMU CompatilFact</vt:lpstr>
      <vt:lpstr>LMU SabonNext Demi</vt:lpstr>
      <vt:lpstr>Times</vt:lpstr>
      <vt:lpstr>Praesentation_lmu_aktuell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ru85zuk</cp:lastModifiedBy>
  <cp:revision>3378</cp:revision>
  <cp:lastPrinted>2002-10-09T14:32:30Z</cp:lastPrinted>
  <dcterms:created xsi:type="dcterms:W3CDTF">2003-07-21T12:00:07Z</dcterms:created>
  <dcterms:modified xsi:type="dcterms:W3CDTF">2021-02-28T11:02:49Z</dcterms:modified>
</cp:coreProperties>
</file>