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83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54" r:id="rId18"/>
    <p:sldId id="853" r:id="rId19"/>
    <p:sldId id="858" r:id="rId20"/>
    <p:sldId id="859" r:id="rId21"/>
    <p:sldId id="881" r:id="rId22"/>
    <p:sldId id="855" r:id="rId23"/>
    <p:sldId id="860" r:id="rId24"/>
    <p:sldId id="861" r:id="rId25"/>
    <p:sldId id="866" r:id="rId26"/>
    <p:sldId id="867" r:id="rId27"/>
    <p:sldId id="868" r:id="rId28"/>
    <p:sldId id="869" r:id="rId29"/>
    <p:sldId id="870" r:id="rId30"/>
    <p:sldId id="269" r:id="rId31"/>
    <p:sldId id="880" r:id="rId32"/>
    <p:sldId id="884" r:id="rId33"/>
    <p:sldId id="856" r:id="rId34"/>
    <p:sldId id="885" r:id="rId35"/>
    <p:sldId id="272" r:id="rId36"/>
    <p:sldId id="273" r:id="rId37"/>
    <p:sldId id="266" r:id="rId38"/>
    <p:sldId id="873" r:id="rId39"/>
    <p:sldId id="270" r:id="rId40"/>
    <p:sldId id="271" r:id="rId41"/>
    <p:sldId id="874" r:id="rId42"/>
    <p:sldId id="875" r:id="rId43"/>
    <p:sldId id="876" r:id="rId44"/>
    <p:sldId id="852" r:id="rId45"/>
    <p:sldId id="882" r:id="rId46"/>
    <p:sldId id="878" r:id="rId47"/>
    <p:sldId id="261" r:id="rId48"/>
    <p:sldId id="857" r:id="rId49"/>
    <p:sldId id="872" r:id="rId5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Distanzmetrik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92F00F-CB08-47C3-9965-1A5B0297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51" y="1226278"/>
            <a:ext cx="3061095" cy="52038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23188A-29C8-4EE3-BB8F-D1481D49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4" y="1196938"/>
            <a:ext cx="3061095" cy="52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50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33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26700" y="2693323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7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</a:rPr>
              <a:t>Auszug aus dem GWL Datensatz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D761AB-FB27-4C34-AA8B-2CDE1D59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9" y="2419920"/>
            <a:ext cx="10547162" cy="3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/>
          <p:nvPr/>
        </p:nvPicPr>
        <p:blipFill>
          <a:blip r:embed="rId2"/>
          <a:srcRect b="21059"/>
          <a:stretch/>
        </p:blipFill>
        <p:spPr>
          <a:xfrm>
            <a:off x="2147040" y="1174044"/>
            <a:ext cx="7764604" cy="5226756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842D3E-C356-4765-9205-86749FBE6B0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09D401D-85C1-496A-975D-BB6E20545CEE}"/>
              </a:ext>
            </a:extLst>
          </p:cNvPr>
          <p:cNvSpPr txBox="1"/>
          <p:nvPr/>
        </p:nvSpPr>
        <p:spPr>
          <a:xfrm>
            <a:off x="507960" y="250613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495293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013CE-91F5-4CD7-9E7A-6D7B54CA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996715"/>
            <a:ext cx="8920392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304800" y="5943600"/>
            <a:ext cx="11198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91A6F7-B3F6-41FE-9CA8-B0319A132387}"/>
              </a:ext>
            </a:extLst>
          </p:cNvPr>
          <p:cNvSpPr txBox="1"/>
          <p:nvPr/>
        </p:nvSpPr>
        <p:spPr>
          <a:xfrm>
            <a:off x="304800" y="1693333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Evtl. Anhang</a:t>
            </a:r>
          </a:p>
        </p:txBody>
      </p:sp>
    </p:spTree>
    <p:extLst>
      <p:ext uri="{BB962C8B-B14F-4D97-AF65-F5344CB8AC3E}">
        <p14:creationId xmlns:p14="http://schemas.microsoft.com/office/powerpoint/2010/main" val="7285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864000" lvl="1" indent="-323640"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1890</Words>
  <Application>Microsoft Office PowerPoint</Application>
  <PresentationFormat>Breitbild</PresentationFormat>
  <Paragraphs>476</Paragraphs>
  <Slides>48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7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ru85zuk</cp:lastModifiedBy>
  <cp:revision>3461</cp:revision>
  <cp:lastPrinted>2002-10-09T14:32:30Z</cp:lastPrinted>
  <dcterms:created xsi:type="dcterms:W3CDTF">2003-07-21T12:00:07Z</dcterms:created>
  <dcterms:modified xsi:type="dcterms:W3CDTF">2020-12-20T14:33:32Z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