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charset="0"/>
                <a:cs typeface="Times New Roman" panose="02020603050405020304" charset="0"/>
              </a:rPr>
              <a:t>BMI Status Analysis with Excel</a:t>
            </a:r>
            <a:endParaRPr lang="en-US" sz="4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Jason Zheng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Cleansing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Raw Data</a:t>
            </a:r>
            <a:endParaRPr lang="en-US"/>
          </a:p>
        </p:txBody>
      </p:sp>
      <p:pic>
        <p:nvPicPr>
          <p:cNvPr id="4" name="Picture 3" descr="Excel raw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010" y="1174750"/>
            <a:ext cx="5660390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5265"/>
            <a:ext cx="4319905" cy="5912485"/>
          </a:xfrm>
        </p:spPr>
        <p:txBody>
          <a:bodyPr/>
          <a:p>
            <a:pPr marL="0" indent="0">
              <a:buNone/>
            </a:pPr>
            <a:r>
              <a:rPr lang="en-US"/>
              <a:t>Data Processed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BMI is calculated as Weight(kg)/Height(cm)^2.</a:t>
            </a:r>
            <a:endParaRPr lang="en-US" sz="1600"/>
          </a:p>
          <a:p>
            <a:endParaRPr lang="en-US" sz="1600"/>
          </a:p>
          <a:p>
            <a:r>
              <a:rPr lang="en-US" sz="1600"/>
              <a:t>BMI are catergorized as three categories.</a:t>
            </a:r>
            <a:endParaRPr lang="en-US" sz="1600"/>
          </a:p>
          <a:p>
            <a:endParaRPr lang="en-US" sz="1600"/>
          </a:p>
          <a:p>
            <a:r>
              <a:rPr lang="en-US" sz="1600"/>
              <a:t>Underweight: BMI&lt;19</a:t>
            </a:r>
            <a:endParaRPr lang="en-US" sz="1600"/>
          </a:p>
          <a:p>
            <a:endParaRPr lang="en-US" sz="1600"/>
          </a:p>
          <a:p>
            <a:r>
              <a:rPr lang="en-US" sz="1600"/>
              <a:t>Healthy: 19&lt;=BMI&lt;25</a:t>
            </a:r>
            <a:endParaRPr lang="en-US" sz="1600"/>
          </a:p>
          <a:p>
            <a:endParaRPr lang="en-US" sz="1600"/>
          </a:p>
          <a:p>
            <a:r>
              <a:rPr lang="en-US" sz="1600"/>
              <a:t>Overweight: BMI&gt;25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 descr="Excel cleaned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505" y="1715135"/>
            <a:ext cx="6652895" cy="42614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29740" y="1416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Visuali</a:t>
            </a:r>
            <a:r>
              <a:rPr lang="en-US"/>
              <a:t>sation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0952" y="1300798"/>
            <a:ext cx="5158316" cy="823912"/>
          </a:xfrm>
        </p:spPr>
        <p:txBody>
          <a:bodyPr/>
          <a:p>
            <a:r>
              <a:rPr lang="en-US"/>
              <a:t>BMI Status of Female</a:t>
            </a:r>
            <a:endParaRPr lang="en-US"/>
          </a:p>
        </p:txBody>
      </p:sp>
      <p:pic>
        <p:nvPicPr>
          <p:cNvPr id="13" name="Content Placeholder 12" descr="bmi femal exc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86205" y="2124710"/>
            <a:ext cx="4065270" cy="368490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300798"/>
            <a:ext cx="5183717" cy="823912"/>
          </a:xfrm>
        </p:spPr>
        <p:txBody>
          <a:bodyPr/>
          <a:p>
            <a:r>
              <a:rPr lang="en-US"/>
              <a:t>BMI Status of Male</a:t>
            </a:r>
            <a:endParaRPr lang="en-US"/>
          </a:p>
        </p:txBody>
      </p:sp>
      <p:pic>
        <p:nvPicPr>
          <p:cNvPr id="14" name="Content Placeholder 13" descr="bmi male excel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31635" y="2124710"/>
            <a:ext cx="4064000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40740" y="0"/>
            <a:ext cx="3932555" cy="1069340"/>
          </a:xfrm>
        </p:spPr>
        <p:txBody>
          <a:bodyPr/>
          <a:p>
            <a:r>
              <a:rPr lang="en-US"/>
              <a:t>BMI Status for all</a:t>
            </a:r>
            <a:endParaRPr lang="en-US"/>
          </a:p>
        </p:txBody>
      </p:sp>
      <p:pic>
        <p:nvPicPr>
          <p:cNvPr id="9" name="Picture Placeholder 8" descr="BMI ALL excel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44820" y="987425"/>
            <a:ext cx="5448935" cy="48736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40105" y="987425"/>
            <a:ext cx="3932555" cy="4881880"/>
          </a:xfrm>
        </p:spPr>
        <p:txBody>
          <a:bodyPr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Majority BMI are healthy.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BMI increases with age.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Over half of males are overweight.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Presentation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Segoe Print</vt:lpstr>
      <vt:lpstr>Calibri</vt:lpstr>
      <vt:lpstr>Segoe UI</vt:lpstr>
      <vt:lpstr>微软雅黑</vt:lpstr>
      <vt:lpstr>Arial Unicode MS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Status Analysis with Excel</dc:title>
  <dc:creator/>
  <cp:lastModifiedBy>Administrator</cp:lastModifiedBy>
  <cp:revision>1</cp:revision>
  <dcterms:created xsi:type="dcterms:W3CDTF">2025-02-17T13:09:18Z</dcterms:created>
  <dcterms:modified xsi:type="dcterms:W3CDTF">2025-02-17T13:09:18Z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1A013EFF85424BE6B55EE8421257D3C2_12</vt:lpwstr>
  </property>
  <property fmtid="{D5CDD505-2E9C-101B-9397-08002B2CF9AE}" pid="3" name="KSOProductBuildVer">
    <vt:lpwstr>1033-12.2.0.19805</vt:lpwstr>
  </property>
</Properties>
</file>