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BMI Analysis with PowerBI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Jason Zheng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0105" y="909955"/>
            <a:ext cx="3932555" cy="687705"/>
          </a:xfrm>
        </p:spPr>
        <p:txBody>
          <a:bodyPr/>
          <a:p>
            <a:r>
              <a:rPr lang="en-US" sz="2400"/>
              <a:t>BMI Status for All</a:t>
            </a:r>
            <a:endParaRPr lang="en-US" sz="2400"/>
          </a:p>
        </p:txBody>
      </p:sp>
      <p:pic>
        <p:nvPicPr>
          <p:cNvPr id="7" name="Picture Placeholder 6" descr="bmi_all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4865370" y="1597660"/>
            <a:ext cx="7268845" cy="389953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0105" y="1598295"/>
            <a:ext cx="3932555" cy="4271010"/>
          </a:xfrm>
        </p:spPr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Body Temperature stands for the intensity of exercising, duration stands for the length, and calorie stands for the calories burnt every exercise.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948055"/>
            <a:ext cx="3932555" cy="820420"/>
          </a:xfrm>
        </p:spPr>
        <p:txBody>
          <a:bodyPr/>
          <a:p>
            <a:r>
              <a:rPr lang="en-US" sz="2400"/>
              <a:t>BMI Status of Male</a:t>
            </a:r>
            <a:endParaRPr lang="en-US" sz="2400"/>
          </a:p>
        </p:txBody>
      </p:sp>
      <p:pic>
        <p:nvPicPr>
          <p:cNvPr id="5" name="Picture Placeholder 4" descr="bmi_male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768475"/>
            <a:ext cx="6172200" cy="331089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767840"/>
            <a:ext cx="3932555" cy="410146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More than half of males are over weight.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Body Temperature and Calories, Duration Time and Calories all display positive relationships.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As age increases, BMI increases.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1108710"/>
            <a:ext cx="3932555" cy="659130"/>
          </a:xfrm>
        </p:spPr>
        <p:txBody>
          <a:bodyPr/>
          <a:p>
            <a:r>
              <a:rPr lang="en-US" sz="2400"/>
              <a:t>BMI </a:t>
            </a:r>
            <a:r>
              <a:rPr lang="en-US" sz="2400"/>
              <a:t>Status of Female</a:t>
            </a:r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767840"/>
            <a:ext cx="3932555" cy="410146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Over 90% of females have healthy weight.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Body Temperature and Calories, Duration Time and Calories all display positive relationships.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As age increases, BMI increases.</a:t>
            </a:r>
            <a:endParaRPr lang="en-US"/>
          </a:p>
        </p:txBody>
      </p:sp>
      <p:pic>
        <p:nvPicPr>
          <p:cNvPr id="7" name="Picture Placeholder 6" descr="bmi_female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768475"/>
            <a:ext cx="6172200" cy="3310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 and Insights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BMI for male are generally higher than female.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BMI tends to increase with age.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Higher intensity of exercises and longer duration of each exercise will be more effective to burn calories.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WPS Presentation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Segoe Print</vt:lpstr>
      <vt:lpstr>Calibri</vt:lpstr>
      <vt:lpstr>Segoe UI</vt:lpstr>
      <vt:lpstr>微软雅黑</vt:lpstr>
      <vt:lpstr>Arial Unicode MS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Analysis with PowerBI</dc:title>
  <dc:creator/>
  <cp:lastModifiedBy>Administrator</cp:lastModifiedBy>
  <cp:revision>2</cp:revision>
  <dcterms:created xsi:type="dcterms:W3CDTF">2025-02-17T14:26:30Z</dcterms:created>
  <dcterms:modified xsi:type="dcterms:W3CDTF">2025-02-17T14:27:35Z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63BFF93C97D74E75A830CBA6D670C059_12</vt:lpwstr>
  </property>
  <property fmtid="{D5CDD505-2E9C-101B-9397-08002B2CF9AE}" pid="3" name="KSOProductBuildVer">
    <vt:lpwstr>1033-12.2.0.19805</vt:lpwstr>
  </property>
</Properties>
</file>