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44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30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CA5-1E26-4964-853C-763E8198E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Monte Carlo Simulation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A7E2-58BC-47DD-B681-9F6FE50E4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/>
              <a:t>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5FB8-8BE8-4212-8799-43F0524B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Monte Carlo Simulation Scenario &amp; Purpose:</a:t>
            </a:r>
            <a:br>
              <a:rPr lang="it-IT" b="1" dirty="0"/>
            </a:br>
            <a:r>
              <a:rPr lang="en-US" sz="2400" dirty="0"/>
              <a:t>Help user's simulate total time it takes to finish a project based on individual tasks inputs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E1B-9BCB-44C1-9023-475EF8B8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before running the simulation:</a:t>
            </a:r>
          </a:p>
          <a:p>
            <a:r>
              <a:rPr lang="en-US" dirty="0"/>
              <a:t>Does the user's initial conjecture of total duration of the project land within a certain Confidence Interval of the simulation.</a:t>
            </a:r>
          </a:p>
          <a:p>
            <a:r>
              <a:rPr lang="en-US" b="1" dirty="0"/>
              <a:t>Simulation's variables of uncertainty</a:t>
            </a:r>
          </a:p>
          <a:p>
            <a:r>
              <a:rPr lang="en-US" dirty="0"/>
              <a:t>It depends on the user's input and the distribution of their choice the program provides. (PERT, Normal &amp; Uniform)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67B9-9A9B-43DA-A97A-A28E24DA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inspired us to choose this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9A0C-DCEC-425E-B6A8-DBCF71EF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time management is a critical aspect of a professional world so we are quite keen on making an application that could simulate any kind of task in linear order so that it could show real-world scenario.</a:t>
            </a:r>
          </a:p>
        </p:txBody>
      </p:sp>
    </p:spTree>
    <p:extLst>
      <p:ext uri="{BB962C8B-B14F-4D97-AF65-F5344CB8AC3E}">
        <p14:creationId xmlns:p14="http://schemas.microsoft.com/office/powerpoint/2010/main" val="6489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3CDE-DF66-4888-80A1-1CF75FEF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we found most difficult or surprising in the work 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E15E-AAD3-4744-8E56-D72D70E0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a program that could work with Non –Linear model but it was fairly complicated So, It’s better to stick with the  most simple linear time simulation</a:t>
            </a:r>
          </a:p>
          <a:p>
            <a:r>
              <a:rPr lang="en-US" dirty="0"/>
              <a:t>The most difficult part is to patch the frontend and the backend together, using both Flask and React, which are new fields.</a:t>
            </a:r>
          </a:p>
        </p:txBody>
      </p:sp>
    </p:spTree>
    <p:extLst>
      <p:ext uri="{BB962C8B-B14F-4D97-AF65-F5344CB8AC3E}">
        <p14:creationId xmlns:p14="http://schemas.microsoft.com/office/powerpoint/2010/main" val="19837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89E7-BAE0-4A26-9E05-C17BDCA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Is there something about your simulation that you think needs a different design to work properly?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25AF-1007-465E-BBC4-226E5FC5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If we need to perform the Non-Linear task then we need a different design for our simulation to </a:t>
            </a:r>
            <a:r>
              <a:rPr lang="en-US" dirty="0" err="1"/>
              <a:t>work.For</a:t>
            </a:r>
            <a:r>
              <a:rPr lang="en-US" dirty="0"/>
              <a:t> that we need to consider parallel tasks, we will need new data structures like the queue, heap </a:t>
            </a:r>
            <a:r>
              <a:rPr lang="en-US" dirty="0" err="1"/>
              <a:t>etc</a:t>
            </a:r>
            <a:r>
              <a:rPr lang="en-US" dirty="0"/>
              <a:t>, and logic process flows to create them.</a:t>
            </a:r>
          </a:p>
        </p:txBody>
      </p:sp>
    </p:spTree>
    <p:extLst>
      <p:ext uri="{BB962C8B-B14F-4D97-AF65-F5344CB8AC3E}">
        <p14:creationId xmlns:p14="http://schemas.microsoft.com/office/powerpoint/2010/main" val="42060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C7-BF62-4716-90C7-2A07EE08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Do we have some results from simulations already that we can share? Do they support our hypothesis or suggest any interesting 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487F-6B3B-4781-832A-2589E93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,Whatever distribution we choose for a particular task , we always get normal distribution as our final result.</a:t>
            </a:r>
          </a:p>
          <a:p>
            <a:r>
              <a:rPr lang="en-US" dirty="0"/>
              <a:t>Currently, as we learned the law of large numbers, If there is large data and they are all independent, the distribution in the end tends to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217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CC1B-9201-4E24-A9E1-DEAAE83E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43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2214-B0CE-43A2-9E27-FAABEEC9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</a:t>
            </a:r>
            <a:r>
              <a:rPr lang="en-US" sz="9600" dirty="0"/>
              <a:t>Thank</a:t>
            </a:r>
          </a:p>
          <a:p>
            <a:pPr marL="0" indent="0">
              <a:buNone/>
            </a:pPr>
            <a:r>
              <a:rPr lang="en-US" sz="9600" dirty="0"/>
              <a:t>           You!</a:t>
            </a:r>
          </a:p>
        </p:txBody>
      </p:sp>
    </p:spTree>
    <p:extLst>
      <p:ext uri="{BB962C8B-B14F-4D97-AF65-F5344CB8AC3E}">
        <p14:creationId xmlns:p14="http://schemas.microsoft.com/office/powerpoint/2010/main" val="3759611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305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Monte Carlo Simulation </vt:lpstr>
      <vt:lpstr>Monte Carlo Simulation Scenario &amp; Purpose: Help user's simulate total time it takes to finish a project based on individual tasks inputs </vt:lpstr>
      <vt:lpstr>What inspired us to choose this scenario?</vt:lpstr>
      <vt:lpstr>What we found most difficult or surprising in the work  so far?</vt:lpstr>
      <vt:lpstr>Is there something about your simulation that you think needs a different design to work properly?</vt:lpstr>
      <vt:lpstr>Do we have some results from simulations already that we can share? Do they support our hypothesis or suggest any interesting conclusions?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tejveeraroras@outlook.com</dc:creator>
  <cp:lastModifiedBy>tejveeraroras@outlook.com</cp:lastModifiedBy>
  <cp:revision>7</cp:revision>
  <dcterms:created xsi:type="dcterms:W3CDTF">2017-12-08T03:54:40Z</dcterms:created>
  <dcterms:modified xsi:type="dcterms:W3CDTF">2017-12-08T05:53:02Z</dcterms:modified>
</cp:coreProperties>
</file>